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8" r:id="rId3"/>
  </p:sldMasterIdLst>
  <p:notesMasterIdLst>
    <p:notesMasterId r:id="rId12"/>
  </p:notesMasterIdLst>
  <p:sldIdLst>
    <p:sldId id="256" r:id="rId4"/>
    <p:sldId id="257" r:id="rId5"/>
    <p:sldId id="259" r:id="rId6"/>
    <p:sldId id="282" r:id="rId7"/>
    <p:sldId id="283" r:id="rId8"/>
    <p:sldId id="284" r:id="rId9"/>
    <p:sldId id="28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13"/>
  </p:normalViewPr>
  <p:slideViewPr>
    <p:cSldViewPr snapToGrid="0" snapToObjects="1">
      <p:cViewPr varScale="1">
        <p:scale>
          <a:sx n="107" d="100"/>
          <a:sy n="107" d="100"/>
        </p:scale>
        <p:origin x="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EDBA1-A028-C44C-84B7-566D6EC0C8B6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A7532-6D7B-BD45-8DA5-13A016D6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0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A7532-6D7B-BD45-8DA5-13A016D677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7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FD11-E7A4-8B42-A918-B394FA2C09A4}" type="datetime1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37E4-A89B-7D49-9A6E-6A95209E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5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37FE-B6B1-F247-877E-D25B970CB179}" type="datetime1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37E4-A89B-7D49-9A6E-6A95209E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F188-FF9B-FC43-9045-1E92E3C41E29}" type="datetime1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37E4-A89B-7D49-9A6E-6A95209E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5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1448" y="275734"/>
            <a:ext cx="9109104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7942" y="1532110"/>
            <a:ext cx="11236114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155C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39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1448" y="275734"/>
            <a:ext cx="9109104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06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1448" y="275734"/>
            <a:ext cx="9109104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6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6" y="0"/>
            <a:ext cx="12190837" cy="685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458200" h="5715000">
                <a:moveTo>
                  <a:pt x="8457806" y="5715000"/>
                </a:moveTo>
                <a:lnTo>
                  <a:pt x="0" y="5715000"/>
                </a:lnTo>
                <a:lnTo>
                  <a:pt x="0" y="0"/>
                </a:lnTo>
                <a:lnTo>
                  <a:pt x="8457806" y="0"/>
                </a:lnTo>
                <a:lnTo>
                  <a:pt x="8457806" y="5715000"/>
                </a:lnTo>
                <a:close/>
              </a:path>
            </a:pathLst>
          </a:custGeom>
          <a:solidFill>
            <a:srgbClr val="A1A0A0"/>
          </a:solidFill>
        </p:spPr>
        <p:txBody>
          <a:bodyPr wrap="square" lIns="0" tIns="0" rIns="0" bIns="0" rtlCol="0"/>
          <a:lstStyle/>
          <a:p>
            <a:endParaRPr sz="2160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060924" y="1774993"/>
            <a:ext cx="4165051" cy="28456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334931" y="2013392"/>
            <a:ext cx="3615495" cy="2377440"/>
          </a:xfrm>
          <a:custGeom>
            <a:avLst/>
            <a:gdLst/>
            <a:ahLst/>
            <a:cxnLst/>
            <a:rect l="l" t="t" r="r" b="b"/>
            <a:pathLst>
              <a:path w="2508250" h="1981200">
                <a:moveTo>
                  <a:pt x="1147706" y="1968500"/>
                </a:moveTo>
                <a:lnTo>
                  <a:pt x="1065034" y="1968500"/>
                </a:lnTo>
                <a:lnTo>
                  <a:pt x="1070071" y="1981200"/>
                </a:lnTo>
                <a:lnTo>
                  <a:pt x="1140548" y="1981200"/>
                </a:lnTo>
                <a:lnTo>
                  <a:pt x="1147706" y="1968500"/>
                </a:lnTo>
                <a:close/>
              </a:path>
              <a:path w="2508250" h="1981200">
                <a:moveTo>
                  <a:pt x="1493773" y="1701800"/>
                </a:moveTo>
                <a:lnTo>
                  <a:pt x="1055065" y="1701800"/>
                </a:lnTo>
                <a:lnTo>
                  <a:pt x="1056944" y="1714500"/>
                </a:lnTo>
                <a:lnTo>
                  <a:pt x="1057842" y="1714500"/>
                </a:lnTo>
                <a:lnTo>
                  <a:pt x="1058527" y="1727200"/>
                </a:lnTo>
                <a:lnTo>
                  <a:pt x="1059072" y="1739900"/>
                </a:lnTo>
                <a:lnTo>
                  <a:pt x="1059294" y="1739900"/>
                </a:lnTo>
                <a:lnTo>
                  <a:pt x="1059116" y="1930400"/>
                </a:lnTo>
                <a:lnTo>
                  <a:pt x="1059192" y="1943100"/>
                </a:lnTo>
                <a:lnTo>
                  <a:pt x="1059461" y="1943100"/>
                </a:lnTo>
                <a:lnTo>
                  <a:pt x="1059916" y="1955800"/>
                </a:lnTo>
                <a:lnTo>
                  <a:pt x="1061531" y="1968500"/>
                </a:lnTo>
                <a:lnTo>
                  <a:pt x="1161560" y="1968500"/>
                </a:lnTo>
                <a:lnTo>
                  <a:pt x="1168311" y="1955800"/>
                </a:lnTo>
                <a:lnTo>
                  <a:pt x="1211980" y="1930400"/>
                </a:lnTo>
                <a:lnTo>
                  <a:pt x="1233704" y="1905000"/>
                </a:lnTo>
                <a:lnTo>
                  <a:pt x="1255268" y="1892300"/>
                </a:lnTo>
                <a:lnTo>
                  <a:pt x="1296173" y="1866900"/>
                </a:lnTo>
                <a:lnTo>
                  <a:pt x="1377825" y="1790700"/>
                </a:lnTo>
                <a:lnTo>
                  <a:pt x="1418675" y="1765300"/>
                </a:lnTo>
                <a:lnTo>
                  <a:pt x="1459610" y="1727200"/>
                </a:lnTo>
                <a:lnTo>
                  <a:pt x="1481562" y="1714500"/>
                </a:lnTo>
                <a:lnTo>
                  <a:pt x="1493773" y="1701800"/>
                </a:lnTo>
                <a:close/>
              </a:path>
              <a:path w="2508250" h="1981200">
                <a:moveTo>
                  <a:pt x="985136" y="1358900"/>
                </a:moveTo>
                <a:lnTo>
                  <a:pt x="680542" y="1358900"/>
                </a:lnTo>
                <a:lnTo>
                  <a:pt x="680740" y="1625600"/>
                </a:lnTo>
                <a:lnTo>
                  <a:pt x="688220" y="1676400"/>
                </a:lnTo>
                <a:lnTo>
                  <a:pt x="720397" y="1701800"/>
                </a:lnTo>
                <a:lnTo>
                  <a:pt x="2468491" y="1701800"/>
                </a:lnTo>
                <a:lnTo>
                  <a:pt x="2487918" y="1689100"/>
                </a:lnTo>
                <a:lnTo>
                  <a:pt x="2501195" y="1663700"/>
                </a:lnTo>
                <a:lnTo>
                  <a:pt x="2507094" y="1638300"/>
                </a:lnTo>
                <a:lnTo>
                  <a:pt x="2507569" y="1638300"/>
                </a:lnTo>
                <a:lnTo>
                  <a:pt x="2507656" y="1397000"/>
                </a:lnTo>
                <a:lnTo>
                  <a:pt x="995787" y="1397000"/>
                </a:lnTo>
                <a:lnTo>
                  <a:pt x="989099" y="1384300"/>
                </a:lnTo>
                <a:lnTo>
                  <a:pt x="984790" y="1384300"/>
                </a:lnTo>
                <a:lnTo>
                  <a:pt x="983373" y="1371600"/>
                </a:lnTo>
                <a:lnTo>
                  <a:pt x="985136" y="1358900"/>
                </a:lnTo>
                <a:close/>
              </a:path>
              <a:path w="2508250" h="1981200">
                <a:moveTo>
                  <a:pt x="268804" y="1612900"/>
                </a:moveTo>
                <a:lnTo>
                  <a:pt x="240442" y="1612900"/>
                </a:lnTo>
                <a:lnTo>
                  <a:pt x="254712" y="1625600"/>
                </a:lnTo>
                <a:lnTo>
                  <a:pt x="268804" y="1612900"/>
                </a:lnTo>
                <a:close/>
              </a:path>
              <a:path w="2508250" h="1981200">
                <a:moveTo>
                  <a:pt x="300418" y="1600200"/>
                </a:moveTo>
                <a:lnTo>
                  <a:pt x="212650" y="1600200"/>
                </a:lnTo>
                <a:lnTo>
                  <a:pt x="218509" y="1612900"/>
                </a:lnTo>
                <a:lnTo>
                  <a:pt x="291627" y="1612900"/>
                </a:lnTo>
                <a:lnTo>
                  <a:pt x="300418" y="1600200"/>
                </a:lnTo>
                <a:close/>
              </a:path>
              <a:path w="2508250" h="1981200">
                <a:moveTo>
                  <a:pt x="648288" y="1333500"/>
                </a:moveTo>
                <a:lnTo>
                  <a:pt x="199072" y="1333500"/>
                </a:lnTo>
                <a:lnTo>
                  <a:pt x="205079" y="1346200"/>
                </a:lnTo>
                <a:lnTo>
                  <a:pt x="205511" y="1358900"/>
                </a:lnTo>
                <a:lnTo>
                  <a:pt x="205852" y="1358900"/>
                </a:lnTo>
                <a:lnTo>
                  <a:pt x="206103" y="1371600"/>
                </a:lnTo>
                <a:lnTo>
                  <a:pt x="206252" y="1384300"/>
                </a:lnTo>
                <a:lnTo>
                  <a:pt x="206228" y="1397000"/>
                </a:lnTo>
                <a:lnTo>
                  <a:pt x="205767" y="1498600"/>
                </a:lnTo>
                <a:lnTo>
                  <a:pt x="205663" y="1574800"/>
                </a:lnTo>
                <a:lnTo>
                  <a:pt x="206008" y="1574800"/>
                </a:lnTo>
                <a:lnTo>
                  <a:pt x="206667" y="1587500"/>
                </a:lnTo>
                <a:lnTo>
                  <a:pt x="208650" y="1600200"/>
                </a:lnTo>
                <a:lnTo>
                  <a:pt x="309009" y="1600200"/>
                </a:lnTo>
                <a:lnTo>
                  <a:pt x="317398" y="1587500"/>
                </a:lnTo>
                <a:lnTo>
                  <a:pt x="358575" y="1562100"/>
                </a:lnTo>
                <a:lnTo>
                  <a:pt x="399722" y="1524000"/>
                </a:lnTo>
                <a:lnTo>
                  <a:pt x="440839" y="1498600"/>
                </a:lnTo>
                <a:lnTo>
                  <a:pt x="522998" y="1422400"/>
                </a:lnTo>
                <a:lnTo>
                  <a:pt x="548604" y="1409700"/>
                </a:lnTo>
                <a:lnTo>
                  <a:pt x="574143" y="1384300"/>
                </a:lnTo>
                <a:lnTo>
                  <a:pt x="625144" y="1346200"/>
                </a:lnTo>
                <a:lnTo>
                  <a:pt x="636468" y="1346200"/>
                </a:lnTo>
                <a:lnTo>
                  <a:pt x="648288" y="1333500"/>
                </a:lnTo>
                <a:close/>
              </a:path>
              <a:path w="2508250" h="1981200">
                <a:moveTo>
                  <a:pt x="2507624" y="1143000"/>
                </a:moveTo>
                <a:lnTo>
                  <a:pt x="2156904" y="1143000"/>
                </a:lnTo>
                <a:lnTo>
                  <a:pt x="2177129" y="1155700"/>
                </a:lnTo>
                <a:lnTo>
                  <a:pt x="2195410" y="1168400"/>
                </a:lnTo>
                <a:lnTo>
                  <a:pt x="2208825" y="1181100"/>
                </a:lnTo>
                <a:lnTo>
                  <a:pt x="2214448" y="1206500"/>
                </a:lnTo>
                <a:lnTo>
                  <a:pt x="2214969" y="1219200"/>
                </a:lnTo>
                <a:lnTo>
                  <a:pt x="2215267" y="1244600"/>
                </a:lnTo>
                <a:lnTo>
                  <a:pt x="2215126" y="1257300"/>
                </a:lnTo>
                <a:lnTo>
                  <a:pt x="2214333" y="1270000"/>
                </a:lnTo>
                <a:lnTo>
                  <a:pt x="2210629" y="1295400"/>
                </a:lnTo>
                <a:lnTo>
                  <a:pt x="2202437" y="1308100"/>
                </a:lnTo>
                <a:lnTo>
                  <a:pt x="2189991" y="1320800"/>
                </a:lnTo>
                <a:lnTo>
                  <a:pt x="2173528" y="1320800"/>
                </a:lnTo>
                <a:lnTo>
                  <a:pt x="2166606" y="1333500"/>
                </a:lnTo>
                <a:lnTo>
                  <a:pt x="1435087" y="1333500"/>
                </a:lnTo>
                <a:lnTo>
                  <a:pt x="1432966" y="1346200"/>
                </a:lnTo>
                <a:lnTo>
                  <a:pt x="1423378" y="1358900"/>
                </a:lnTo>
                <a:lnTo>
                  <a:pt x="1409538" y="1384300"/>
                </a:lnTo>
                <a:lnTo>
                  <a:pt x="1391654" y="1397000"/>
                </a:lnTo>
                <a:lnTo>
                  <a:pt x="2507656" y="1397000"/>
                </a:lnTo>
                <a:lnTo>
                  <a:pt x="2507624" y="1143000"/>
                </a:lnTo>
                <a:close/>
              </a:path>
              <a:path w="2508250" h="1981200">
                <a:moveTo>
                  <a:pt x="996634" y="1346200"/>
                </a:moveTo>
                <a:lnTo>
                  <a:pt x="678510" y="1346200"/>
                </a:lnTo>
                <a:lnTo>
                  <a:pt x="679970" y="1358900"/>
                </a:lnTo>
                <a:lnTo>
                  <a:pt x="989712" y="1358900"/>
                </a:lnTo>
                <a:lnTo>
                  <a:pt x="996634" y="1346200"/>
                </a:lnTo>
                <a:close/>
              </a:path>
              <a:path w="2508250" h="1981200">
                <a:moveTo>
                  <a:pt x="1257217" y="1333500"/>
                </a:moveTo>
                <a:lnTo>
                  <a:pt x="660497" y="1333500"/>
                </a:lnTo>
                <a:lnTo>
                  <a:pt x="672985" y="1346200"/>
                </a:lnTo>
                <a:lnTo>
                  <a:pt x="1240802" y="1346200"/>
                </a:lnTo>
                <a:lnTo>
                  <a:pt x="1257217" y="1333500"/>
                </a:lnTo>
                <a:close/>
              </a:path>
              <a:path w="2508250" h="1981200">
                <a:moveTo>
                  <a:pt x="1264508" y="1270000"/>
                </a:moveTo>
                <a:lnTo>
                  <a:pt x="774" y="1270000"/>
                </a:lnTo>
                <a:lnTo>
                  <a:pt x="5890" y="1295400"/>
                </a:lnTo>
                <a:lnTo>
                  <a:pt x="17916" y="1320800"/>
                </a:lnTo>
                <a:lnTo>
                  <a:pt x="35814" y="1333500"/>
                </a:lnTo>
                <a:lnTo>
                  <a:pt x="1269244" y="1333500"/>
                </a:lnTo>
                <a:lnTo>
                  <a:pt x="1275717" y="1308100"/>
                </a:lnTo>
                <a:lnTo>
                  <a:pt x="1275473" y="1295400"/>
                </a:lnTo>
                <a:lnTo>
                  <a:pt x="1271301" y="1282700"/>
                </a:lnTo>
                <a:lnTo>
                  <a:pt x="1264508" y="1270000"/>
                </a:lnTo>
                <a:close/>
              </a:path>
              <a:path w="2508250" h="1981200">
                <a:moveTo>
                  <a:pt x="1597240" y="1308100"/>
                </a:moveTo>
                <a:lnTo>
                  <a:pt x="1440294" y="1308100"/>
                </a:lnTo>
                <a:lnTo>
                  <a:pt x="1436192" y="1333500"/>
                </a:lnTo>
                <a:lnTo>
                  <a:pt x="2133650" y="1333500"/>
                </a:lnTo>
                <a:lnTo>
                  <a:pt x="1976779" y="1320800"/>
                </a:lnTo>
                <a:lnTo>
                  <a:pt x="1796122" y="1320800"/>
                </a:lnTo>
                <a:lnTo>
                  <a:pt x="1597240" y="1308100"/>
                </a:lnTo>
                <a:close/>
              </a:path>
              <a:path w="2508250" h="1981200">
                <a:moveTo>
                  <a:pt x="1780022" y="0"/>
                </a:moveTo>
                <a:lnTo>
                  <a:pt x="44030" y="0"/>
                </a:lnTo>
                <a:lnTo>
                  <a:pt x="27449" y="12700"/>
                </a:lnTo>
                <a:lnTo>
                  <a:pt x="14893" y="25400"/>
                </a:lnTo>
                <a:lnTo>
                  <a:pt x="6229" y="38100"/>
                </a:lnTo>
                <a:lnTo>
                  <a:pt x="1320" y="50800"/>
                </a:lnTo>
                <a:lnTo>
                  <a:pt x="0" y="63500"/>
                </a:lnTo>
                <a:lnTo>
                  <a:pt x="596" y="76200"/>
                </a:lnTo>
                <a:lnTo>
                  <a:pt x="460" y="1270000"/>
                </a:lnTo>
                <a:lnTo>
                  <a:pt x="1025755" y="1270000"/>
                </a:lnTo>
                <a:lnTo>
                  <a:pt x="1017396" y="1257300"/>
                </a:lnTo>
                <a:lnTo>
                  <a:pt x="988847" y="1257300"/>
                </a:lnTo>
                <a:lnTo>
                  <a:pt x="985247" y="1244600"/>
                </a:lnTo>
                <a:lnTo>
                  <a:pt x="95457" y="1244600"/>
                </a:lnTo>
                <a:lnTo>
                  <a:pt x="91419" y="1231900"/>
                </a:lnTo>
                <a:lnTo>
                  <a:pt x="90982" y="1206500"/>
                </a:lnTo>
                <a:lnTo>
                  <a:pt x="91061" y="177800"/>
                </a:lnTo>
                <a:lnTo>
                  <a:pt x="91198" y="114300"/>
                </a:lnTo>
                <a:lnTo>
                  <a:pt x="91559" y="114300"/>
                </a:lnTo>
                <a:lnTo>
                  <a:pt x="92127" y="101600"/>
                </a:lnTo>
                <a:lnTo>
                  <a:pt x="92875" y="101600"/>
                </a:lnTo>
                <a:lnTo>
                  <a:pt x="93116" y="88900"/>
                </a:lnTo>
                <a:lnTo>
                  <a:pt x="1826714" y="88900"/>
                </a:lnTo>
                <a:lnTo>
                  <a:pt x="1826688" y="76200"/>
                </a:lnTo>
                <a:lnTo>
                  <a:pt x="1826559" y="63500"/>
                </a:lnTo>
                <a:lnTo>
                  <a:pt x="1826399" y="50800"/>
                </a:lnTo>
                <a:lnTo>
                  <a:pt x="1825565" y="50800"/>
                </a:lnTo>
                <a:lnTo>
                  <a:pt x="1823546" y="38100"/>
                </a:lnTo>
                <a:lnTo>
                  <a:pt x="1820582" y="38100"/>
                </a:lnTo>
                <a:lnTo>
                  <a:pt x="1816912" y="25400"/>
                </a:lnTo>
                <a:lnTo>
                  <a:pt x="1806643" y="12700"/>
                </a:lnTo>
                <a:lnTo>
                  <a:pt x="1794259" y="12700"/>
                </a:lnTo>
                <a:lnTo>
                  <a:pt x="1780022" y="0"/>
                </a:lnTo>
                <a:close/>
              </a:path>
              <a:path w="2508250" h="1981200">
                <a:moveTo>
                  <a:pt x="2468500" y="368300"/>
                </a:moveTo>
                <a:lnTo>
                  <a:pt x="720003" y="368300"/>
                </a:lnTo>
                <a:lnTo>
                  <a:pt x="700281" y="381000"/>
                </a:lnTo>
                <a:lnTo>
                  <a:pt x="686364" y="406400"/>
                </a:lnTo>
                <a:lnTo>
                  <a:pt x="681177" y="431800"/>
                </a:lnTo>
                <a:lnTo>
                  <a:pt x="681083" y="444500"/>
                </a:lnTo>
                <a:lnTo>
                  <a:pt x="680900" y="952500"/>
                </a:lnTo>
                <a:lnTo>
                  <a:pt x="680776" y="1206500"/>
                </a:lnTo>
                <a:lnTo>
                  <a:pt x="680543" y="1219200"/>
                </a:lnTo>
                <a:lnTo>
                  <a:pt x="680227" y="1231900"/>
                </a:lnTo>
                <a:lnTo>
                  <a:pt x="679716" y="1244600"/>
                </a:lnTo>
                <a:lnTo>
                  <a:pt x="983564" y="1244600"/>
                </a:lnTo>
                <a:lnTo>
                  <a:pt x="984413" y="1231900"/>
                </a:lnTo>
                <a:lnTo>
                  <a:pt x="988721" y="1219200"/>
                </a:lnTo>
                <a:lnTo>
                  <a:pt x="996185" y="1219200"/>
                </a:lnTo>
                <a:lnTo>
                  <a:pt x="1006500" y="1206500"/>
                </a:lnTo>
                <a:lnTo>
                  <a:pt x="1262708" y="1206500"/>
                </a:lnTo>
                <a:lnTo>
                  <a:pt x="1269864" y="1193800"/>
                </a:lnTo>
                <a:lnTo>
                  <a:pt x="1274698" y="1181100"/>
                </a:lnTo>
                <a:lnTo>
                  <a:pt x="1276467" y="1168400"/>
                </a:lnTo>
                <a:lnTo>
                  <a:pt x="1275491" y="1155700"/>
                </a:lnTo>
                <a:lnTo>
                  <a:pt x="1272036" y="1155700"/>
                </a:lnTo>
                <a:lnTo>
                  <a:pt x="1266367" y="1143000"/>
                </a:lnTo>
                <a:lnTo>
                  <a:pt x="1262049" y="1130300"/>
                </a:lnTo>
                <a:lnTo>
                  <a:pt x="1004887" y="1130300"/>
                </a:lnTo>
                <a:lnTo>
                  <a:pt x="992553" y="1117600"/>
                </a:lnTo>
                <a:lnTo>
                  <a:pt x="984931" y="1117600"/>
                </a:lnTo>
                <a:lnTo>
                  <a:pt x="983197" y="1104900"/>
                </a:lnTo>
                <a:lnTo>
                  <a:pt x="988529" y="1092200"/>
                </a:lnTo>
                <a:lnTo>
                  <a:pt x="991844" y="1079500"/>
                </a:lnTo>
                <a:lnTo>
                  <a:pt x="2507615" y="1079500"/>
                </a:lnTo>
                <a:lnTo>
                  <a:pt x="2507601" y="965200"/>
                </a:lnTo>
                <a:lnTo>
                  <a:pt x="1545208" y="965200"/>
                </a:lnTo>
                <a:lnTo>
                  <a:pt x="1528440" y="952500"/>
                </a:lnTo>
                <a:lnTo>
                  <a:pt x="1400586" y="952500"/>
                </a:lnTo>
                <a:lnTo>
                  <a:pt x="1353424" y="939800"/>
                </a:lnTo>
                <a:lnTo>
                  <a:pt x="1220281" y="939800"/>
                </a:lnTo>
                <a:lnTo>
                  <a:pt x="1177283" y="927100"/>
                </a:lnTo>
                <a:lnTo>
                  <a:pt x="1080427" y="927100"/>
                </a:lnTo>
                <a:lnTo>
                  <a:pt x="1042791" y="901700"/>
                </a:lnTo>
                <a:lnTo>
                  <a:pt x="1011016" y="876300"/>
                </a:lnTo>
                <a:lnTo>
                  <a:pt x="989446" y="838200"/>
                </a:lnTo>
                <a:lnTo>
                  <a:pt x="982421" y="787400"/>
                </a:lnTo>
                <a:lnTo>
                  <a:pt x="989139" y="749300"/>
                </a:lnTo>
                <a:lnTo>
                  <a:pt x="1005131" y="736600"/>
                </a:lnTo>
                <a:lnTo>
                  <a:pt x="1027416" y="711200"/>
                </a:lnTo>
                <a:lnTo>
                  <a:pt x="2507568" y="711200"/>
                </a:lnTo>
                <a:lnTo>
                  <a:pt x="2507532" y="431800"/>
                </a:lnTo>
                <a:lnTo>
                  <a:pt x="2507119" y="431800"/>
                </a:lnTo>
                <a:lnTo>
                  <a:pt x="2501157" y="406400"/>
                </a:lnTo>
                <a:lnTo>
                  <a:pt x="2487869" y="381000"/>
                </a:lnTo>
                <a:lnTo>
                  <a:pt x="2468500" y="368300"/>
                </a:lnTo>
                <a:close/>
              </a:path>
              <a:path w="2508250" h="1981200">
                <a:moveTo>
                  <a:pt x="2507615" y="1079500"/>
                </a:moveTo>
                <a:lnTo>
                  <a:pt x="1375803" y="1079500"/>
                </a:lnTo>
                <a:lnTo>
                  <a:pt x="1396195" y="1092200"/>
                </a:lnTo>
                <a:lnTo>
                  <a:pt x="1412687" y="1092200"/>
                </a:lnTo>
                <a:lnTo>
                  <a:pt x="1425174" y="1117600"/>
                </a:lnTo>
                <a:lnTo>
                  <a:pt x="1433550" y="1130300"/>
                </a:lnTo>
                <a:lnTo>
                  <a:pt x="1435836" y="1143000"/>
                </a:lnTo>
                <a:lnTo>
                  <a:pt x="1437055" y="1155700"/>
                </a:lnTo>
                <a:lnTo>
                  <a:pt x="1440180" y="1168400"/>
                </a:lnTo>
                <a:lnTo>
                  <a:pt x="1627405" y="1168400"/>
                </a:lnTo>
                <a:lnTo>
                  <a:pt x="1728254" y="1155700"/>
                </a:lnTo>
                <a:lnTo>
                  <a:pt x="1876396" y="1155700"/>
                </a:lnTo>
                <a:lnTo>
                  <a:pt x="2123287" y="1143000"/>
                </a:lnTo>
                <a:lnTo>
                  <a:pt x="2507624" y="1143000"/>
                </a:lnTo>
                <a:lnTo>
                  <a:pt x="2507615" y="1079500"/>
                </a:lnTo>
                <a:close/>
              </a:path>
              <a:path w="2508250" h="1981200">
                <a:moveTo>
                  <a:pt x="1795589" y="876300"/>
                </a:moveTo>
                <a:lnTo>
                  <a:pt x="1738909" y="876300"/>
                </a:lnTo>
                <a:lnTo>
                  <a:pt x="1735835" y="889000"/>
                </a:lnTo>
                <a:lnTo>
                  <a:pt x="1731200" y="901700"/>
                </a:lnTo>
                <a:lnTo>
                  <a:pt x="1729485" y="901700"/>
                </a:lnTo>
                <a:lnTo>
                  <a:pt x="1726082" y="914400"/>
                </a:lnTo>
                <a:lnTo>
                  <a:pt x="1713833" y="939800"/>
                </a:lnTo>
                <a:lnTo>
                  <a:pt x="1697794" y="952500"/>
                </a:lnTo>
                <a:lnTo>
                  <a:pt x="1677967" y="965200"/>
                </a:lnTo>
                <a:lnTo>
                  <a:pt x="2507601" y="965200"/>
                </a:lnTo>
                <a:lnTo>
                  <a:pt x="2507591" y="889000"/>
                </a:lnTo>
                <a:lnTo>
                  <a:pt x="1836564" y="889000"/>
                </a:lnTo>
                <a:lnTo>
                  <a:pt x="1795589" y="876300"/>
                </a:lnTo>
                <a:close/>
              </a:path>
              <a:path w="2508250" h="1981200">
                <a:moveTo>
                  <a:pt x="2507568" y="711200"/>
                </a:moveTo>
                <a:lnTo>
                  <a:pt x="2181352" y="711200"/>
                </a:lnTo>
                <a:lnTo>
                  <a:pt x="2198941" y="736600"/>
                </a:lnTo>
                <a:lnTo>
                  <a:pt x="2210443" y="749300"/>
                </a:lnTo>
                <a:lnTo>
                  <a:pt x="2214549" y="774700"/>
                </a:lnTo>
                <a:lnTo>
                  <a:pt x="2214647" y="787400"/>
                </a:lnTo>
                <a:lnTo>
                  <a:pt x="2214829" y="800100"/>
                </a:lnTo>
                <a:lnTo>
                  <a:pt x="2214867" y="812800"/>
                </a:lnTo>
                <a:lnTo>
                  <a:pt x="2214537" y="825500"/>
                </a:lnTo>
                <a:lnTo>
                  <a:pt x="2209645" y="850900"/>
                </a:lnTo>
                <a:lnTo>
                  <a:pt x="2197636" y="876300"/>
                </a:lnTo>
                <a:lnTo>
                  <a:pt x="2179679" y="889000"/>
                </a:lnTo>
                <a:lnTo>
                  <a:pt x="2507591" y="889000"/>
                </a:lnTo>
                <a:lnTo>
                  <a:pt x="2507568" y="711200"/>
                </a:lnTo>
                <a:close/>
              </a:path>
              <a:path w="2508250" h="1981200">
                <a:moveTo>
                  <a:pt x="1826714" y="88900"/>
                </a:moveTo>
                <a:lnTo>
                  <a:pt x="1732275" y="88900"/>
                </a:lnTo>
                <a:lnTo>
                  <a:pt x="1736391" y="101600"/>
                </a:lnTo>
                <a:lnTo>
                  <a:pt x="1736532" y="114300"/>
                </a:lnTo>
                <a:lnTo>
                  <a:pt x="1736636" y="330200"/>
                </a:lnTo>
                <a:lnTo>
                  <a:pt x="1736501" y="330200"/>
                </a:lnTo>
                <a:lnTo>
                  <a:pt x="1736172" y="342900"/>
                </a:lnTo>
                <a:lnTo>
                  <a:pt x="1735700" y="355600"/>
                </a:lnTo>
                <a:lnTo>
                  <a:pt x="1734756" y="368300"/>
                </a:lnTo>
                <a:lnTo>
                  <a:pt x="1832140" y="368300"/>
                </a:lnTo>
                <a:lnTo>
                  <a:pt x="1828965" y="355600"/>
                </a:lnTo>
                <a:lnTo>
                  <a:pt x="1827959" y="355600"/>
                </a:lnTo>
                <a:lnTo>
                  <a:pt x="1827395" y="342900"/>
                </a:lnTo>
                <a:lnTo>
                  <a:pt x="1827037" y="342900"/>
                </a:lnTo>
                <a:lnTo>
                  <a:pt x="1826907" y="330200"/>
                </a:lnTo>
                <a:lnTo>
                  <a:pt x="1826793" y="127000"/>
                </a:lnTo>
                <a:lnTo>
                  <a:pt x="1826714" y="88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770458" y="4202735"/>
            <a:ext cx="6748434" cy="1207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65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49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1448" y="275734"/>
            <a:ext cx="9109104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7942" y="1532110"/>
            <a:ext cx="11236114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155C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00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1448" y="275734"/>
            <a:ext cx="9109104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2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F4E6-AD6C-3945-87BA-7EAB83FD99DD}" type="datetime1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37E4-A89B-7D49-9A6E-6A95209E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89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1448" y="275734"/>
            <a:ext cx="9109104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63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6" y="0"/>
            <a:ext cx="12190837" cy="685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458200" h="5715000">
                <a:moveTo>
                  <a:pt x="8457806" y="5715000"/>
                </a:moveTo>
                <a:lnTo>
                  <a:pt x="0" y="5715000"/>
                </a:lnTo>
                <a:lnTo>
                  <a:pt x="0" y="0"/>
                </a:lnTo>
                <a:lnTo>
                  <a:pt x="8457806" y="0"/>
                </a:lnTo>
                <a:lnTo>
                  <a:pt x="8457806" y="5715000"/>
                </a:lnTo>
                <a:close/>
              </a:path>
            </a:pathLst>
          </a:custGeom>
          <a:solidFill>
            <a:srgbClr val="A1A0A0"/>
          </a:solidFill>
        </p:spPr>
        <p:txBody>
          <a:bodyPr wrap="square" lIns="0" tIns="0" rIns="0" bIns="0" rtlCol="0"/>
          <a:lstStyle/>
          <a:p>
            <a:endParaRPr sz="2160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060924" y="1774993"/>
            <a:ext cx="4165051" cy="28456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334931" y="2013392"/>
            <a:ext cx="3615495" cy="2377440"/>
          </a:xfrm>
          <a:custGeom>
            <a:avLst/>
            <a:gdLst/>
            <a:ahLst/>
            <a:cxnLst/>
            <a:rect l="l" t="t" r="r" b="b"/>
            <a:pathLst>
              <a:path w="2508250" h="1981200">
                <a:moveTo>
                  <a:pt x="1147706" y="1968500"/>
                </a:moveTo>
                <a:lnTo>
                  <a:pt x="1065034" y="1968500"/>
                </a:lnTo>
                <a:lnTo>
                  <a:pt x="1070071" y="1981200"/>
                </a:lnTo>
                <a:lnTo>
                  <a:pt x="1140548" y="1981200"/>
                </a:lnTo>
                <a:lnTo>
                  <a:pt x="1147706" y="1968500"/>
                </a:lnTo>
                <a:close/>
              </a:path>
              <a:path w="2508250" h="1981200">
                <a:moveTo>
                  <a:pt x="1493773" y="1701800"/>
                </a:moveTo>
                <a:lnTo>
                  <a:pt x="1055065" y="1701800"/>
                </a:lnTo>
                <a:lnTo>
                  <a:pt x="1056944" y="1714500"/>
                </a:lnTo>
                <a:lnTo>
                  <a:pt x="1057842" y="1714500"/>
                </a:lnTo>
                <a:lnTo>
                  <a:pt x="1058527" y="1727200"/>
                </a:lnTo>
                <a:lnTo>
                  <a:pt x="1059072" y="1739900"/>
                </a:lnTo>
                <a:lnTo>
                  <a:pt x="1059294" y="1739900"/>
                </a:lnTo>
                <a:lnTo>
                  <a:pt x="1059116" y="1930400"/>
                </a:lnTo>
                <a:lnTo>
                  <a:pt x="1059192" y="1943100"/>
                </a:lnTo>
                <a:lnTo>
                  <a:pt x="1059461" y="1943100"/>
                </a:lnTo>
                <a:lnTo>
                  <a:pt x="1059916" y="1955800"/>
                </a:lnTo>
                <a:lnTo>
                  <a:pt x="1061531" y="1968500"/>
                </a:lnTo>
                <a:lnTo>
                  <a:pt x="1161560" y="1968500"/>
                </a:lnTo>
                <a:lnTo>
                  <a:pt x="1168311" y="1955800"/>
                </a:lnTo>
                <a:lnTo>
                  <a:pt x="1211980" y="1930400"/>
                </a:lnTo>
                <a:lnTo>
                  <a:pt x="1233704" y="1905000"/>
                </a:lnTo>
                <a:lnTo>
                  <a:pt x="1255268" y="1892300"/>
                </a:lnTo>
                <a:lnTo>
                  <a:pt x="1296173" y="1866900"/>
                </a:lnTo>
                <a:lnTo>
                  <a:pt x="1377825" y="1790700"/>
                </a:lnTo>
                <a:lnTo>
                  <a:pt x="1418675" y="1765300"/>
                </a:lnTo>
                <a:lnTo>
                  <a:pt x="1459610" y="1727200"/>
                </a:lnTo>
                <a:lnTo>
                  <a:pt x="1481562" y="1714500"/>
                </a:lnTo>
                <a:lnTo>
                  <a:pt x="1493773" y="1701800"/>
                </a:lnTo>
                <a:close/>
              </a:path>
              <a:path w="2508250" h="1981200">
                <a:moveTo>
                  <a:pt x="985136" y="1358900"/>
                </a:moveTo>
                <a:lnTo>
                  <a:pt x="680542" y="1358900"/>
                </a:lnTo>
                <a:lnTo>
                  <a:pt x="680740" y="1625600"/>
                </a:lnTo>
                <a:lnTo>
                  <a:pt x="688220" y="1676400"/>
                </a:lnTo>
                <a:lnTo>
                  <a:pt x="720397" y="1701800"/>
                </a:lnTo>
                <a:lnTo>
                  <a:pt x="2468491" y="1701800"/>
                </a:lnTo>
                <a:lnTo>
                  <a:pt x="2487918" y="1689100"/>
                </a:lnTo>
                <a:lnTo>
                  <a:pt x="2501195" y="1663700"/>
                </a:lnTo>
                <a:lnTo>
                  <a:pt x="2507094" y="1638300"/>
                </a:lnTo>
                <a:lnTo>
                  <a:pt x="2507569" y="1638300"/>
                </a:lnTo>
                <a:lnTo>
                  <a:pt x="2507656" y="1397000"/>
                </a:lnTo>
                <a:lnTo>
                  <a:pt x="995787" y="1397000"/>
                </a:lnTo>
                <a:lnTo>
                  <a:pt x="989099" y="1384300"/>
                </a:lnTo>
                <a:lnTo>
                  <a:pt x="984790" y="1384300"/>
                </a:lnTo>
                <a:lnTo>
                  <a:pt x="983373" y="1371600"/>
                </a:lnTo>
                <a:lnTo>
                  <a:pt x="985136" y="1358900"/>
                </a:lnTo>
                <a:close/>
              </a:path>
              <a:path w="2508250" h="1981200">
                <a:moveTo>
                  <a:pt x="268804" y="1612900"/>
                </a:moveTo>
                <a:lnTo>
                  <a:pt x="240442" y="1612900"/>
                </a:lnTo>
                <a:lnTo>
                  <a:pt x="254712" y="1625600"/>
                </a:lnTo>
                <a:lnTo>
                  <a:pt x="268804" y="1612900"/>
                </a:lnTo>
                <a:close/>
              </a:path>
              <a:path w="2508250" h="1981200">
                <a:moveTo>
                  <a:pt x="300418" y="1600200"/>
                </a:moveTo>
                <a:lnTo>
                  <a:pt x="212650" y="1600200"/>
                </a:lnTo>
                <a:lnTo>
                  <a:pt x="218509" y="1612900"/>
                </a:lnTo>
                <a:lnTo>
                  <a:pt x="291627" y="1612900"/>
                </a:lnTo>
                <a:lnTo>
                  <a:pt x="300418" y="1600200"/>
                </a:lnTo>
                <a:close/>
              </a:path>
              <a:path w="2508250" h="1981200">
                <a:moveTo>
                  <a:pt x="648288" y="1333500"/>
                </a:moveTo>
                <a:lnTo>
                  <a:pt x="199072" y="1333500"/>
                </a:lnTo>
                <a:lnTo>
                  <a:pt x="205079" y="1346200"/>
                </a:lnTo>
                <a:lnTo>
                  <a:pt x="205511" y="1358900"/>
                </a:lnTo>
                <a:lnTo>
                  <a:pt x="205852" y="1358900"/>
                </a:lnTo>
                <a:lnTo>
                  <a:pt x="206103" y="1371600"/>
                </a:lnTo>
                <a:lnTo>
                  <a:pt x="206252" y="1384300"/>
                </a:lnTo>
                <a:lnTo>
                  <a:pt x="206228" y="1397000"/>
                </a:lnTo>
                <a:lnTo>
                  <a:pt x="205767" y="1498600"/>
                </a:lnTo>
                <a:lnTo>
                  <a:pt x="205663" y="1574800"/>
                </a:lnTo>
                <a:lnTo>
                  <a:pt x="206008" y="1574800"/>
                </a:lnTo>
                <a:lnTo>
                  <a:pt x="206667" y="1587500"/>
                </a:lnTo>
                <a:lnTo>
                  <a:pt x="208650" y="1600200"/>
                </a:lnTo>
                <a:lnTo>
                  <a:pt x="309009" y="1600200"/>
                </a:lnTo>
                <a:lnTo>
                  <a:pt x="317398" y="1587500"/>
                </a:lnTo>
                <a:lnTo>
                  <a:pt x="358575" y="1562100"/>
                </a:lnTo>
                <a:lnTo>
                  <a:pt x="399722" y="1524000"/>
                </a:lnTo>
                <a:lnTo>
                  <a:pt x="440839" y="1498600"/>
                </a:lnTo>
                <a:lnTo>
                  <a:pt x="522998" y="1422400"/>
                </a:lnTo>
                <a:lnTo>
                  <a:pt x="548604" y="1409700"/>
                </a:lnTo>
                <a:lnTo>
                  <a:pt x="574143" y="1384300"/>
                </a:lnTo>
                <a:lnTo>
                  <a:pt x="625144" y="1346200"/>
                </a:lnTo>
                <a:lnTo>
                  <a:pt x="636468" y="1346200"/>
                </a:lnTo>
                <a:lnTo>
                  <a:pt x="648288" y="1333500"/>
                </a:lnTo>
                <a:close/>
              </a:path>
              <a:path w="2508250" h="1981200">
                <a:moveTo>
                  <a:pt x="2507624" y="1143000"/>
                </a:moveTo>
                <a:lnTo>
                  <a:pt x="2156904" y="1143000"/>
                </a:lnTo>
                <a:lnTo>
                  <a:pt x="2177129" y="1155700"/>
                </a:lnTo>
                <a:lnTo>
                  <a:pt x="2195410" y="1168400"/>
                </a:lnTo>
                <a:lnTo>
                  <a:pt x="2208825" y="1181100"/>
                </a:lnTo>
                <a:lnTo>
                  <a:pt x="2214448" y="1206500"/>
                </a:lnTo>
                <a:lnTo>
                  <a:pt x="2214969" y="1219200"/>
                </a:lnTo>
                <a:lnTo>
                  <a:pt x="2215267" y="1244600"/>
                </a:lnTo>
                <a:lnTo>
                  <a:pt x="2215126" y="1257300"/>
                </a:lnTo>
                <a:lnTo>
                  <a:pt x="2214333" y="1270000"/>
                </a:lnTo>
                <a:lnTo>
                  <a:pt x="2210629" y="1295400"/>
                </a:lnTo>
                <a:lnTo>
                  <a:pt x="2202437" y="1308100"/>
                </a:lnTo>
                <a:lnTo>
                  <a:pt x="2189991" y="1320800"/>
                </a:lnTo>
                <a:lnTo>
                  <a:pt x="2173528" y="1320800"/>
                </a:lnTo>
                <a:lnTo>
                  <a:pt x="2166606" y="1333500"/>
                </a:lnTo>
                <a:lnTo>
                  <a:pt x="1435087" y="1333500"/>
                </a:lnTo>
                <a:lnTo>
                  <a:pt x="1432966" y="1346200"/>
                </a:lnTo>
                <a:lnTo>
                  <a:pt x="1423378" y="1358900"/>
                </a:lnTo>
                <a:lnTo>
                  <a:pt x="1409538" y="1384300"/>
                </a:lnTo>
                <a:lnTo>
                  <a:pt x="1391654" y="1397000"/>
                </a:lnTo>
                <a:lnTo>
                  <a:pt x="2507656" y="1397000"/>
                </a:lnTo>
                <a:lnTo>
                  <a:pt x="2507624" y="1143000"/>
                </a:lnTo>
                <a:close/>
              </a:path>
              <a:path w="2508250" h="1981200">
                <a:moveTo>
                  <a:pt x="996634" y="1346200"/>
                </a:moveTo>
                <a:lnTo>
                  <a:pt x="678510" y="1346200"/>
                </a:lnTo>
                <a:lnTo>
                  <a:pt x="679970" y="1358900"/>
                </a:lnTo>
                <a:lnTo>
                  <a:pt x="989712" y="1358900"/>
                </a:lnTo>
                <a:lnTo>
                  <a:pt x="996634" y="1346200"/>
                </a:lnTo>
                <a:close/>
              </a:path>
              <a:path w="2508250" h="1981200">
                <a:moveTo>
                  <a:pt x="1257217" y="1333500"/>
                </a:moveTo>
                <a:lnTo>
                  <a:pt x="660497" y="1333500"/>
                </a:lnTo>
                <a:lnTo>
                  <a:pt x="672985" y="1346200"/>
                </a:lnTo>
                <a:lnTo>
                  <a:pt x="1240802" y="1346200"/>
                </a:lnTo>
                <a:lnTo>
                  <a:pt x="1257217" y="1333500"/>
                </a:lnTo>
                <a:close/>
              </a:path>
              <a:path w="2508250" h="1981200">
                <a:moveTo>
                  <a:pt x="1264508" y="1270000"/>
                </a:moveTo>
                <a:lnTo>
                  <a:pt x="774" y="1270000"/>
                </a:lnTo>
                <a:lnTo>
                  <a:pt x="5890" y="1295400"/>
                </a:lnTo>
                <a:lnTo>
                  <a:pt x="17916" y="1320800"/>
                </a:lnTo>
                <a:lnTo>
                  <a:pt x="35814" y="1333500"/>
                </a:lnTo>
                <a:lnTo>
                  <a:pt x="1269244" y="1333500"/>
                </a:lnTo>
                <a:lnTo>
                  <a:pt x="1275717" y="1308100"/>
                </a:lnTo>
                <a:lnTo>
                  <a:pt x="1275473" y="1295400"/>
                </a:lnTo>
                <a:lnTo>
                  <a:pt x="1271301" y="1282700"/>
                </a:lnTo>
                <a:lnTo>
                  <a:pt x="1264508" y="1270000"/>
                </a:lnTo>
                <a:close/>
              </a:path>
              <a:path w="2508250" h="1981200">
                <a:moveTo>
                  <a:pt x="1597240" y="1308100"/>
                </a:moveTo>
                <a:lnTo>
                  <a:pt x="1440294" y="1308100"/>
                </a:lnTo>
                <a:lnTo>
                  <a:pt x="1436192" y="1333500"/>
                </a:lnTo>
                <a:lnTo>
                  <a:pt x="2133650" y="1333500"/>
                </a:lnTo>
                <a:lnTo>
                  <a:pt x="1976779" y="1320800"/>
                </a:lnTo>
                <a:lnTo>
                  <a:pt x="1796122" y="1320800"/>
                </a:lnTo>
                <a:lnTo>
                  <a:pt x="1597240" y="1308100"/>
                </a:lnTo>
                <a:close/>
              </a:path>
              <a:path w="2508250" h="1981200">
                <a:moveTo>
                  <a:pt x="1780022" y="0"/>
                </a:moveTo>
                <a:lnTo>
                  <a:pt x="44030" y="0"/>
                </a:lnTo>
                <a:lnTo>
                  <a:pt x="27449" y="12700"/>
                </a:lnTo>
                <a:lnTo>
                  <a:pt x="14893" y="25400"/>
                </a:lnTo>
                <a:lnTo>
                  <a:pt x="6229" y="38100"/>
                </a:lnTo>
                <a:lnTo>
                  <a:pt x="1320" y="50800"/>
                </a:lnTo>
                <a:lnTo>
                  <a:pt x="0" y="63500"/>
                </a:lnTo>
                <a:lnTo>
                  <a:pt x="596" y="76200"/>
                </a:lnTo>
                <a:lnTo>
                  <a:pt x="460" y="1270000"/>
                </a:lnTo>
                <a:lnTo>
                  <a:pt x="1025755" y="1270000"/>
                </a:lnTo>
                <a:lnTo>
                  <a:pt x="1017396" y="1257300"/>
                </a:lnTo>
                <a:lnTo>
                  <a:pt x="988847" y="1257300"/>
                </a:lnTo>
                <a:lnTo>
                  <a:pt x="985247" y="1244600"/>
                </a:lnTo>
                <a:lnTo>
                  <a:pt x="95457" y="1244600"/>
                </a:lnTo>
                <a:lnTo>
                  <a:pt x="91419" y="1231900"/>
                </a:lnTo>
                <a:lnTo>
                  <a:pt x="90982" y="1206500"/>
                </a:lnTo>
                <a:lnTo>
                  <a:pt x="91061" y="177800"/>
                </a:lnTo>
                <a:lnTo>
                  <a:pt x="91198" y="114300"/>
                </a:lnTo>
                <a:lnTo>
                  <a:pt x="91559" y="114300"/>
                </a:lnTo>
                <a:lnTo>
                  <a:pt x="92127" y="101600"/>
                </a:lnTo>
                <a:lnTo>
                  <a:pt x="92875" y="101600"/>
                </a:lnTo>
                <a:lnTo>
                  <a:pt x="93116" y="88900"/>
                </a:lnTo>
                <a:lnTo>
                  <a:pt x="1826714" y="88900"/>
                </a:lnTo>
                <a:lnTo>
                  <a:pt x="1826688" y="76200"/>
                </a:lnTo>
                <a:lnTo>
                  <a:pt x="1826559" y="63500"/>
                </a:lnTo>
                <a:lnTo>
                  <a:pt x="1826399" y="50800"/>
                </a:lnTo>
                <a:lnTo>
                  <a:pt x="1825565" y="50800"/>
                </a:lnTo>
                <a:lnTo>
                  <a:pt x="1823546" y="38100"/>
                </a:lnTo>
                <a:lnTo>
                  <a:pt x="1820582" y="38100"/>
                </a:lnTo>
                <a:lnTo>
                  <a:pt x="1816912" y="25400"/>
                </a:lnTo>
                <a:lnTo>
                  <a:pt x="1806643" y="12700"/>
                </a:lnTo>
                <a:lnTo>
                  <a:pt x="1794259" y="12700"/>
                </a:lnTo>
                <a:lnTo>
                  <a:pt x="1780022" y="0"/>
                </a:lnTo>
                <a:close/>
              </a:path>
              <a:path w="2508250" h="1981200">
                <a:moveTo>
                  <a:pt x="2468500" y="368300"/>
                </a:moveTo>
                <a:lnTo>
                  <a:pt x="720003" y="368300"/>
                </a:lnTo>
                <a:lnTo>
                  <a:pt x="700281" y="381000"/>
                </a:lnTo>
                <a:lnTo>
                  <a:pt x="686364" y="406400"/>
                </a:lnTo>
                <a:lnTo>
                  <a:pt x="681177" y="431800"/>
                </a:lnTo>
                <a:lnTo>
                  <a:pt x="681083" y="444500"/>
                </a:lnTo>
                <a:lnTo>
                  <a:pt x="680900" y="952500"/>
                </a:lnTo>
                <a:lnTo>
                  <a:pt x="680776" y="1206500"/>
                </a:lnTo>
                <a:lnTo>
                  <a:pt x="680543" y="1219200"/>
                </a:lnTo>
                <a:lnTo>
                  <a:pt x="680227" y="1231900"/>
                </a:lnTo>
                <a:lnTo>
                  <a:pt x="679716" y="1244600"/>
                </a:lnTo>
                <a:lnTo>
                  <a:pt x="983564" y="1244600"/>
                </a:lnTo>
                <a:lnTo>
                  <a:pt x="984413" y="1231900"/>
                </a:lnTo>
                <a:lnTo>
                  <a:pt x="988721" y="1219200"/>
                </a:lnTo>
                <a:lnTo>
                  <a:pt x="996185" y="1219200"/>
                </a:lnTo>
                <a:lnTo>
                  <a:pt x="1006500" y="1206500"/>
                </a:lnTo>
                <a:lnTo>
                  <a:pt x="1262708" y="1206500"/>
                </a:lnTo>
                <a:lnTo>
                  <a:pt x="1269864" y="1193800"/>
                </a:lnTo>
                <a:lnTo>
                  <a:pt x="1274698" y="1181100"/>
                </a:lnTo>
                <a:lnTo>
                  <a:pt x="1276467" y="1168400"/>
                </a:lnTo>
                <a:lnTo>
                  <a:pt x="1275491" y="1155700"/>
                </a:lnTo>
                <a:lnTo>
                  <a:pt x="1272036" y="1155700"/>
                </a:lnTo>
                <a:lnTo>
                  <a:pt x="1266367" y="1143000"/>
                </a:lnTo>
                <a:lnTo>
                  <a:pt x="1262049" y="1130300"/>
                </a:lnTo>
                <a:lnTo>
                  <a:pt x="1004887" y="1130300"/>
                </a:lnTo>
                <a:lnTo>
                  <a:pt x="992553" y="1117600"/>
                </a:lnTo>
                <a:lnTo>
                  <a:pt x="984931" y="1117600"/>
                </a:lnTo>
                <a:lnTo>
                  <a:pt x="983197" y="1104900"/>
                </a:lnTo>
                <a:lnTo>
                  <a:pt x="988529" y="1092200"/>
                </a:lnTo>
                <a:lnTo>
                  <a:pt x="991844" y="1079500"/>
                </a:lnTo>
                <a:lnTo>
                  <a:pt x="2507615" y="1079500"/>
                </a:lnTo>
                <a:lnTo>
                  <a:pt x="2507601" y="965200"/>
                </a:lnTo>
                <a:lnTo>
                  <a:pt x="1545208" y="965200"/>
                </a:lnTo>
                <a:lnTo>
                  <a:pt x="1528440" y="952500"/>
                </a:lnTo>
                <a:lnTo>
                  <a:pt x="1400586" y="952500"/>
                </a:lnTo>
                <a:lnTo>
                  <a:pt x="1353424" y="939800"/>
                </a:lnTo>
                <a:lnTo>
                  <a:pt x="1220281" y="939800"/>
                </a:lnTo>
                <a:lnTo>
                  <a:pt x="1177283" y="927100"/>
                </a:lnTo>
                <a:lnTo>
                  <a:pt x="1080427" y="927100"/>
                </a:lnTo>
                <a:lnTo>
                  <a:pt x="1042791" y="901700"/>
                </a:lnTo>
                <a:lnTo>
                  <a:pt x="1011016" y="876300"/>
                </a:lnTo>
                <a:lnTo>
                  <a:pt x="989446" y="838200"/>
                </a:lnTo>
                <a:lnTo>
                  <a:pt x="982421" y="787400"/>
                </a:lnTo>
                <a:lnTo>
                  <a:pt x="989139" y="749300"/>
                </a:lnTo>
                <a:lnTo>
                  <a:pt x="1005131" y="736600"/>
                </a:lnTo>
                <a:lnTo>
                  <a:pt x="1027416" y="711200"/>
                </a:lnTo>
                <a:lnTo>
                  <a:pt x="2507568" y="711200"/>
                </a:lnTo>
                <a:lnTo>
                  <a:pt x="2507532" y="431800"/>
                </a:lnTo>
                <a:lnTo>
                  <a:pt x="2507119" y="431800"/>
                </a:lnTo>
                <a:lnTo>
                  <a:pt x="2501157" y="406400"/>
                </a:lnTo>
                <a:lnTo>
                  <a:pt x="2487869" y="381000"/>
                </a:lnTo>
                <a:lnTo>
                  <a:pt x="2468500" y="368300"/>
                </a:lnTo>
                <a:close/>
              </a:path>
              <a:path w="2508250" h="1981200">
                <a:moveTo>
                  <a:pt x="2507615" y="1079500"/>
                </a:moveTo>
                <a:lnTo>
                  <a:pt x="1375803" y="1079500"/>
                </a:lnTo>
                <a:lnTo>
                  <a:pt x="1396195" y="1092200"/>
                </a:lnTo>
                <a:lnTo>
                  <a:pt x="1412687" y="1092200"/>
                </a:lnTo>
                <a:lnTo>
                  <a:pt x="1425174" y="1117600"/>
                </a:lnTo>
                <a:lnTo>
                  <a:pt x="1433550" y="1130300"/>
                </a:lnTo>
                <a:lnTo>
                  <a:pt x="1435836" y="1143000"/>
                </a:lnTo>
                <a:lnTo>
                  <a:pt x="1437055" y="1155700"/>
                </a:lnTo>
                <a:lnTo>
                  <a:pt x="1440180" y="1168400"/>
                </a:lnTo>
                <a:lnTo>
                  <a:pt x="1627405" y="1168400"/>
                </a:lnTo>
                <a:lnTo>
                  <a:pt x="1728254" y="1155700"/>
                </a:lnTo>
                <a:lnTo>
                  <a:pt x="1876396" y="1155700"/>
                </a:lnTo>
                <a:lnTo>
                  <a:pt x="2123287" y="1143000"/>
                </a:lnTo>
                <a:lnTo>
                  <a:pt x="2507624" y="1143000"/>
                </a:lnTo>
                <a:lnTo>
                  <a:pt x="2507615" y="1079500"/>
                </a:lnTo>
                <a:close/>
              </a:path>
              <a:path w="2508250" h="1981200">
                <a:moveTo>
                  <a:pt x="1795589" y="876300"/>
                </a:moveTo>
                <a:lnTo>
                  <a:pt x="1738909" y="876300"/>
                </a:lnTo>
                <a:lnTo>
                  <a:pt x="1735835" y="889000"/>
                </a:lnTo>
                <a:lnTo>
                  <a:pt x="1731200" y="901700"/>
                </a:lnTo>
                <a:lnTo>
                  <a:pt x="1729485" y="901700"/>
                </a:lnTo>
                <a:lnTo>
                  <a:pt x="1726082" y="914400"/>
                </a:lnTo>
                <a:lnTo>
                  <a:pt x="1713833" y="939800"/>
                </a:lnTo>
                <a:lnTo>
                  <a:pt x="1697794" y="952500"/>
                </a:lnTo>
                <a:lnTo>
                  <a:pt x="1677967" y="965200"/>
                </a:lnTo>
                <a:lnTo>
                  <a:pt x="2507601" y="965200"/>
                </a:lnTo>
                <a:lnTo>
                  <a:pt x="2507591" y="889000"/>
                </a:lnTo>
                <a:lnTo>
                  <a:pt x="1836564" y="889000"/>
                </a:lnTo>
                <a:lnTo>
                  <a:pt x="1795589" y="876300"/>
                </a:lnTo>
                <a:close/>
              </a:path>
              <a:path w="2508250" h="1981200">
                <a:moveTo>
                  <a:pt x="2507568" y="711200"/>
                </a:moveTo>
                <a:lnTo>
                  <a:pt x="2181352" y="711200"/>
                </a:lnTo>
                <a:lnTo>
                  <a:pt x="2198941" y="736600"/>
                </a:lnTo>
                <a:lnTo>
                  <a:pt x="2210443" y="749300"/>
                </a:lnTo>
                <a:lnTo>
                  <a:pt x="2214549" y="774700"/>
                </a:lnTo>
                <a:lnTo>
                  <a:pt x="2214647" y="787400"/>
                </a:lnTo>
                <a:lnTo>
                  <a:pt x="2214829" y="800100"/>
                </a:lnTo>
                <a:lnTo>
                  <a:pt x="2214867" y="812800"/>
                </a:lnTo>
                <a:lnTo>
                  <a:pt x="2214537" y="825500"/>
                </a:lnTo>
                <a:lnTo>
                  <a:pt x="2209645" y="850900"/>
                </a:lnTo>
                <a:lnTo>
                  <a:pt x="2197636" y="876300"/>
                </a:lnTo>
                <a:lnTo>
                  <a:pt x="2179679" y="889000"/>
                </a:lnTo>
                <a:lnTo>
                  <a:pt x="2507591" y="889000"/>
                </a:lnTo>
                <a:lnTo>
                  <a:pt x="2507568" y="711200"/>
                </a:lnTo>
                <a:close/>
              </a:path>
              <a:path w="2508250" h="1981200">
                <a:moveTo>
                  <a:pt x="1826714" y="88900"/>
                </a:moveTo>
                <a:lnTo>
                  <a:pt x="1732275" y="88900"/>
                </a:lnTo>
                <a:lnTo>
                  <a:pt x="1736391" y="101600"/>
                </a:lnTo>
                <a:lnTo>
                  <a:pt x="1736532" y="114300"/>
                </a:lnTo>
                <a:lnTo>
                  <a:pt x="1736636" y="330200"/>
                </a:lnTo>
                <a:lnTo>
                  <a:pt x="1736501" y="330200"/>
                </a:lnTo>
                <a:lnTo>
                  <a:pt x="1736172" y="342900"/>
                </a:lnTo>
                <a:lnTo>
                  <a:pt x="1735700" y="355600"/>
                </a:lnTo>
                <a:lnTo>
                  <a:pt x="1734756" y="368300"/>
                </a:lnTo>
                <a:lnTo>
                  <a:pt x="1832140" y="368300"/>
                </a:lnTo>
                <a:lnTo>
                  <a:pt x="1828965" y="355600"/>
                </a:lnTo>
                <a:lnTo>
                  <a:pt x="1827959" y="355600"/>
                </a:lnTo>
                <a:lnTo>
                  <a:pt x="1827395" y="342900"/>
                </a:lnTo>
                <a:lnTo>
                  <a:pt x="1827037" y="342900"/>
                </a:lnTo>
                <a:lnTo>
                  <a:pt x="1826907" y="330200"/>
                </a:lnTo>
                <a:lnTo>
                  <a:pt x="1826793" y="127000"/>
                </a:lnTo>
                <a:lnTo>
                  <a:pt x="1826714" y="88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770458" y="4202735"/>
            <a:ext cx="6748434" cy="1207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6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8BE0-086C-6843-98E0-CE4E4BB7F284}" type="datetime1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37E4-A89B-7D49-9A6E-6A95209E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8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F215-AB1A-E243-BA19-644E8447F1B8}" type="datetime1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37E4-A89B-7D49-9A6E-6A95209E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2AC2-AFD4-4E49-90CB-CBCC44332EF9}" type="datetime1">
              <a:rPr lang="en-US" smtClean="0"/>
              <a:t>2/10/16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37E4-A89B-7D49-9A6E-6A95209E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7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6EF6-732C-A448-8273-EC695FFDD910}" type="datetime1">
              <a:rPr lang="en-US" smtClean="0"/>
              <a:t>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37E4-A89B-7D49-9A6E-6A95209E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BC48-87F3-0647-A984-99306EA4FF30}" type="datetime1">
              <a:rPr lang="en-US" smtClean="0"/>
              <a:t>2/10/16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37E4-A89B-7D49-9A6E-6A95209E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EB15-6B73-8E4D-BAA1-99F2E4BB3E06}" type="datetime1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37E4-A89B-7D49-9A6E-6A95209E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7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36F2-A75F-7B4C-8857-044A6061A3C2}" type="datetime1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37E4-A89B-7D49-9A6E-6A95209E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9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4139-4EC5-274B-8363-441DCFB37E90}" type="datetime1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537E4-A89B-7D49-9A6E-6A95209E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6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1448" y="275734"/>
            <a:ext cx="910910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7942" y="1532110"/>
            <a:ext cx="1123611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155C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48640">
        <a:defRPr>
          <a:latin typeface="+mn-lt"/>
          <a:ea typeface="+mn-ea"/>
          <a:cs typeface="+mn-cs"/>
        </a:defRPr>
      </a:lvl2pPr>
      <a:lvl3pPr marL="1097280">
        <a:defRPr>
          <a:latin typeface="+mn-lt"/>
          <a:ea typeface="+mn-ea"/>
          <a:cs typeface="+mn-cs"/>
        </a:defRPr>
      </a:lvl3pPr>
      <a:lvl4pPr marL="1645920">
        <a:defRPr>
          <a:latin typeface="+mn-lt"/>
          <a:ea typeface="+mn-ea"/>
          <a:cs typeface="+mn-cs"/>
        </a:defRPr>
      </a:lvl4pPr>
      <a:lvl5pPr marL="2194560">
        <a:defRPr>
          <a:latin typeface="+mn-lt"/>
          <a:ea typeface="+mn-ea"/>
          <a:cs typeface="+mn-cs"/>
        </a:defRPr>
      </a:lvl5pPr>
      <a:lvl6pPr marL="2743200">
        <a:defRPr>
          <a:latin typeface="+mn-lt"/>
          <a:ea typeface="+mn-ea"/>
          <a:cs typeface="+mn-cs"/>
        </a:defRPr>
      </a:lvl6pPr>
      <a:lvl7pPr marL="3291840">
        <a:defRPr>
          <a:latin typeface="+mn-lt"/>
          <a:ea typeface="+mn-ea"/>
          <a:cs typeface="+mn-cs"/>
        </a:defRPr>
      </a:lvl7pPr>
      <a:lvl8pPr marL="3840480">
        <a:defRPr>
          <a:latin typeface="+mn-lt"/>
          <a:ea typeface="+mn-ea"/>
          <a:cs typeface="+mn-cs"/>
        </a:defRPr>
      </a:lvl8pPr>
      <a:lvl9pPr marL="438912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8640">
        <a:defRPr>
          <a:latin typeface="+mn-lt"/>
          <a:ea typeface="+mn-ea"/>
          <a:cs typeface="+mn-cs"/>
        </a:defRPr>
      </a:lvl2pPr>
      <a:lvl3pPr marL="1097280">
        <a:defRPr>
          <a:latin typeface="+mn-lt"/>
          <a:ea typeface="+mn-ea"/>
          <a:cs typeface="+mn-cs"/>
        </a:defRPr>
      </a:lvl3pPr>
      <a:lvl4pPr marL="1645920">
        <a:defRPr>
          <a:latin typeface="+mn-lt"/>
          <a:ea typeface="+mn-ea"/>
          <a:cs typeface="+mn-cs"/>
        </a:defRPr>
      </a:lvl4pPr>
      <a:lvl5pPr marL="2194560">
        <a:defRPr>
          <a:latin typeface="+mn-lt"/>
          <a:ea typeface="+mn-ea"/>
          <a:cs typeface="+mn-cs"/>
        </a:defRPr>
      </a:lvl5pPr>
      <a:lvl6pPr marL="2743200">
        <a:defRPr>
          <a:latin typeface="+mn-lt"/>
          <a:ea typeface="+mn-ea"/>
          <a:cs typeface="+mn-cs"/>
        </a:defRPr>
      </a:lvl6pPr>
      <a:lvl7pPr marL="3291840">
        <a:defRPr>
          <a:latin typeface="+mn-lt"/>
          <a:ea typeface="+mn-ea"/>
          <a:cs typeface="+mn-cs"/>
        </a:defRPr>
      </a:lvl7pPr>
      <a:lvl8pPr marL="3840480">
        <a:defRPr>
          <a:latin typeface="+mn-lt"/>
          <a:ea typeface="+mn-ea"/>
          <a:cs typeface="+mn-cs"/>
        </a:defRPr>
      </a:lvl8pPr>
      <a:lvl9pPr marL="438912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1448" y="275734"/>
            <a:ext cx="910910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7942" y="1532110"/>
            <a:ext cx="1123611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155C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4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48640">
        <a:defRPr>
          <a:latin typeface="+mn-lt"/>
          <a:ea typeface="+mn-ea"/>
          <a:cs typeface="+mn-cs"/>
        </a:defRPr>
      </a:lvl2pPr>
      <a:lvl3pPr marL="1097280">
        <a:defRPr>
          <a:latin typeface="+mn-lt"/>
          <a:ea typeface="+mn-ea"/>
          <a:cs typeface="+mn-cs"/>
        </a:defRPr>
      </a:lvl3pPr>
      <a:lvl4pPr marL="1645920">
        <a:defRPr>
          <a:latin typeface="+mn-lt"/>
          <a:ea typeface="+mn-ea"/>
          <a:cs typeface="+mn-cs"/>
        </a:defRPr>
      </a:lvl4pPr>
      <a:lvl5pPr marL="2194560">
        <a:defRPr>
          <a:latin typeface="+mn-lt"/>
          <a:ea typeface="+mn-ea"/>
          <a:cs typeface="+mn-cs"/>
        </a:defRPr>
      </a:lvl5pPr>
      <a:lvl6pPr marL="2743200">
        <a:defRPr>
          <a:latin typeface="+mn-lt"/>
          <a:ea typeface="+mn-ea"/>
          <a:cs typeface="+mn-cs"/>
        </a:defRPr>
      </a:lvl6pPr>
      <a:lvl7pPr marL="3291840">
        <a:defRPr>
          <a:latin typeface="+mn-lt"/>
          <a:ea typeface="+mn-ea"/>
          <a:cs typeface="+mn-cs"/>
        </a:defRPr>
      </a:lvl7pPr>
      <a:lvl8pPr marL="3840480">
        <a:defRPr>
          <a:latin typeface="+mn-lt"/>
          <a:ea typeface="+mn-ea"/>
          <a:cs typeface="+mn-cs"/>
        </a:defRPr>
      </a:lvl8pPr>
      <a:lvl9pPr marL="438912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8640">
        <a:defRPr>
          <a:latin typeface="+mn-lt"/>
          <a:ea typeface="+mn-ea"/>
          <a:cs typeface="+mn-cs"/>
        </a:defRPr>
      </a:lvl2pPr>
      <a:lvl3pPr marL="1097280">
        <a:defRPr>
          <a:latin typeface="+mn-lt"/>
          <a:ea typeface="+mn-ea"/>
          <a:cs typeface="+mn-cs"/>
        </a:defRPr>
      </a:lvl3pPr>
      <a:lvl4pPr marL="1645920">
        <a:defRPr>
          <a:latin typeface="+mn-lt"/>
          <a:ea typeface="+mn-ea"/>
          <a:cs typeface="+mn-cs"/>
        </a:defRPr>
      </a:lvl4pPr>
      <a:lvl5pPr marL="2194560">
        <a:defRPr>
          <a:latin typeface="+mn-lt"/>
          <a:ea typeface="+mn-ea"/>
          <a:cs typeface="+mn-cs"/>
        </a:defRPr>
      </a:lvl5pPr>
      <a:lvl6pPr marL="2743200">
        <a:defRPr>
          <a:latin typeface="+mn-lt"/>
          <a:ea typeface="+mn-ea"/>
          <a:cs typeface="+mn-cs"/>
        </a:defRPr>
      </a:lvl6pPr>
      <a:lvl7pPr marL="3291840">
        <a:defRPr>
          <a:latin typeface="+mn-lt"/>
          <a:ea typeface="+mn-ea"/>
          <a:cs typeface="+mn-cs"/>
        </a:defRPr>
      </a:lvl7pPr>
      <a:lvl8pPr marL="3840480">
        <a:defRPr>
          <a:latin typeface="+mn-lt"/>
          <a:ea typeface="+mn-ea"/>
          <a:cs typeface="+mn-cs"/>
        </a:defRPr>
      </a:lvl8pPr>
      <a:lvl9pPr marL="438912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1.png"/><Relationship Id="rId21" Type="http://schemas.openxmlformats.org/officeDocument/2006/relationships/image" Target="../media/image32.png"/><Relationship Id="rId22" Type="http://schemas.openxmlformats.org/officeDocument/2006/relationships/image" Target="../media/image33.png"/><Relationship Id="rId23" Type="http://schemas.openxmlformats.org/officeDocument/2006/relationships/image" Target="../media/image34.png"/><Relationship Id="rId24" Type="http://schemas.openxmlformats.org/officeDocument/2006/relationships/image" Target="../media/image35.png"/><Relationship Id="rId25" Type="http://schemas.openxmlformats.org/officeDocument/2006/relationships/image" Target="../media/image36.png"/><Relationship Id="rId26" Type="http://schemas.openxmlformats.org/officeDocument/2006/relationships/image" Target="../media/image37.png"/><Relationship Id="rId27" Type="http://schemas.openxmlformats.org/officeDocument/2006/relationships/image" Target="../media/image38.png"/><Relationship Id="rId28" Type="http://schemas.openxmlformats.org/officeDocument/2006/relationships/image" Target="../media/image39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30" Type="http://schemas.openxmlformats.org/officeDocument/2006/relationships/image" Target="../media/image41.png"/><Relationship Id="rId31" Type="http://schemas.openxmlformats.org/officeDocument/2006/relationships/image" Target="../media/image42.png"/><Relationship Id="rId32" Type="http://schemas.openxmlformats.org/officeDocument/2006/relationships/image" Target="../media/image43.png"/><Relationship Id="rId9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33" Type="http://schemas.openxmlformats.org/officeDocument/2006/relationships/image" Target="../media/image44.png"/><Relationship Id="rId34" Type="http://schemas.openxmlformats.org/officeDocument/2006/relationships/image" Target="../media/image45.png"/><Relationship Id="rId35" Type="http://schemas.openxmlformats.org/officeDocument/2006/relationships/image" Target="../media/image46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37" Type="http://schemas.openxmlformats.org/officeDocument/2006/relationships/image" Target="../media/image48.png"/><Relationship Id="rId38" Type="http://schemas.openxmlformats.org/officeDocument/2006/relationships/image" Target="../media/image49.png"/><Relationship Id="rId39" Type="http://schemas.openxmlformats.org/officeDocument/2006/relationships/image" Target="../media/image50.png"/><Relationship Id="rId40" Type="http://schemas.openxmlformats.org/officeDocument/2006/relationships/image" Target="../media/image51.png"/><Relationship Id="rId41" Type="http://schemas.openxmlformats.org/officeDocument/2006/relationships/image" Target="../media/image52.png"/><Relationship Id="rId42" Type="http://schemas.openxmlformats.org/officeDocument/2006/relationships/image" Target="../media/image53.png"/><Relationship Id="rId4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6.png"/><Relationship Id="rId3" Type="http://schemas.openxmlformats.org/officeDocument/2006/relationships/hyperlink" Target="mailto:hello@restaurant-logi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1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6855"/>
            <a:ext cx="10515600" cy="5262563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004479"/>
              </a:solidFill>
              <a:latin typeface="Rosario" charset="0"/>
              <a:ea typeface="Rosario" charset="0"/>
              <a:cs typeface="Rosario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4479"/>
                </a:solidFill>
                <a:latin typeface="Rosario" charset="0"/>
                <a:ea typeface="Rosario" charset="0"/>
                <a:cs typeface="Rosario" charset="0"/>
              </a:rPr>
              <a:t>If you’re like most restaurant operators: 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4479"/>
              </a:solidFill>
              <a:latin typeface="Rosario" charset="0"/>
              <a:ea typeface="Rosario" charset="0"/>
              <a:cs typeface="Rosario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4479"/>
                </a:solidFill>
                <a:latin typeface="Rosario" charset="0"/>
                <a:ea typeface="Rosario" charset="0"/>
                <a:cs typeface="Rosario" charset="0"/>
              </a:rPr>
              <a:t>-Y</a:t>
            </a:r>
            <a:r>
              <a:rPr lang="en-US" dirty="0" smtClean="0">
                <a:solidFill>
                  <a:srgbClr val="004479"/>
                </a:solidFill>
                <a:latin typeface="Rosario" charset="0"/>
                <a:ea typeface="Rosario" charset="0"/>
                <a:cs typeface="Rosario" charset="0"/>
              </a:rPr>
              <a:t>ou know you </a:t>
            </a:r>
            <a:r>
              <a:rPr lang="en-US" dirty="0" smtClean="0">
                <a:solidFill>
                  <a:srgbClr val="004479"/>
                </a:solidFill>
                <a:latin typeface="Rosario" charset="0"/>
                <a:ea typeface="Rosario" charset="0"/>
                <a:cs typeface="Rosario" charset="0"/>
              </a:rPr>
              <a:t>need to do internet marketing, but don’t know what to do </a:t>
            </a:r>
            <a:r>
              <a:rPr lang="en-US" dirty="0" smtClean="0">
                <a:solidFill>
                  <a:srgbClr val="004479"/>
                </a:solidFill>
                <a:latin typeface="Rosario" charset="0"/>
                <a:ea typeface="Rosario" charset="0"/>
                <a:cs typeface="Rosario" charset="0"/>
              </a:rPr>
              <a:t>or where </a:t>
            </a:r>
            <a:r>
              <a:rPr lang="en-US" dirty="0" smtClean="0">
                <a:solidFill>
                  <a:srgbClr val="004479"/>
                </a:solidFill>
                <a:latin typeface="Rosario" charset="0"/>
                <a:ea typeface="Rosario" charset="0"/>
                <a:cs typeface="Rosario" charset="0"/>
              </a:rPr>
              <a:t>to turn</a:t>
            </a:r>
            <a:r>
              <a:rPr lang="en-US" dirty="0" smtClean="0">
                <a:solidFill>
                  <a:srgbClr val="004479"/>
                </a:solidFill>
                <a:latin typeface="Rosario" charset="0"/>
                <a:ea typeface="Rosario" charset="0"/>
                <a:cs typeface="Rosario" charset="0"/>
              </a:rPr>
              <a:t>.</a:t>
            </a:r>
          </a:p>
          <a:p>
            <a:pPr marL="0" indent="0" algn="ctr">
              <a:buNone/>
            </a:pPr>
            <a:endParaRPr lang="en-US" dirty="0">
              <a:solidFill>
                <a:srgbClr val="004479"/>
              </a:solidFill>
              <a:latin typeface="Rosario" charset="0"/>
              <a:ea typeface="Rosario" charset="0"/>
              <a:cs typeface="Rosario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4479"/>
                </a:solidFill>
                <a:latin typeface="Rosario" charset="0"/>
                <a:ea typeface="Rosario" charset="0"/>
                <a:cs typeface="Rosario" charset="0"/>
              </a:rPr>
              <a:t>-You are using multiple platforms, companies, or solutions to manage your website, social media, online reputation, &amp; email marketing.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4479"/>
                </a:solidFill>
                <a:latin typeface="Rosario" charset="0"/>
                <a:ea typeface="Rosario" charset="0"/>
                <a:cs typeface="Rosario" charset="0"/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4479"/>
                </a:solidFill>
                <a:latin typeface="Rosario" charset="0"/>
                <a:ea typeface="Rosario" charset="0"/>
                <a:cs typeface="Rosario" charset="0"/>
              </a:rPr>
              <a:t>-You don’t have the budget to pay a marketing agency/director</a:t>
            </a:r>
            <a:endParaRPr lang="en-US" dirty="0">
              <a:solidFill>
                <a:srgbClr val="004479"/>
              </a:solidFill>
              <a:latin typeface="Rosario" charset="0"/>
              <a:ea typeface="Rosario" charset="0"/>
              <a:cs typeface="Rosario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93030"/>
              </p:ext>
            </p:extLst>
          </p:nvPr>
        </p:nvGraphicFramePr>
        <p:xfrm>
          <a:off x="838200" y="6313553"/>
          <a:ext cx="10515600" cy="420624"/>
        </p:xfrm>
        <a:graphic>
          <a:graphicData uri="http://schemas.openxmlformats.org/drawingml/2006/table">
            <a:tbl>
              <a:tblPr firstRow="1" firstCol="1" bandRow="1"/>
              <a:tblGrid>
                <a:gridCol w="4732020"/>
                <a:gridCol w="1051560"/>
                <a:gridCol w="4732020"/>
              </a:tblGrid>
              <a:tr h="958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dirty="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365F91"/>
                        </a:solidFill>
                        <a:effectLst/>
                        <a:latin typeface="Cabin Bold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dirty="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restaurant-</a:t>
                      </a:r>
                      <a:r>
                        <a:rPr lang="en-US" sz="1200" dirty="0" err="1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logic.com</a:t>
                      </a:r>
                      <a:endParaRPr lang="en-US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dirty="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866.846.9353</a:t>
                      </a:r>
                      <a:endParaRPr lang="en-US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6120974"/>
            <a:ext cx="9144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74807" y="513324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6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9090"/>
            <a:ext cx="10515600" cy="55778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4479"/>
                </a:solidFill>
                <a:latin typeface="Rosario" charset="0"/>
                <a:ea typeface="Rosario" charset="0"/>
                <a:cs typeface="Rosario" charset="0"/>
              </a:rPr>
              <a:t>Solution: </a:t>
            </a:r>
          </a:p>
          <a:p>
            <a:pPr marL="0" indent="0" algn="ctr">
              <a:buNone/>
            </a:pPr>
            <a:endParaRPr lang="en-US" dirty="0">
              <a:latin typeface="Rosario" charset="0"/>
              <a:ea typeface="Rosario" charset="0"/>
              <a:cs typeface="Rosario" charset="0"/>
            </a:endParaRPr>
          </a:p>
          <a:p>
            <a:pPr marL="0" indent="0" algn="ctr">
              <a:buNone/>
            </a:pPr>
            <a:endParaRPr lang="en-US" dirty="0" smtClean="0">
              <a:latin typeface="Rosario" charset="0"/>
              <a:ea typeface="Rosario" charset="0"/>
              <a:cs typeface="Rosario" charset="0"/>
            </a:endParaRPr>
          </a:p>
          <a:p>
            <a:pPr marL="0" indent="0" algn="ctr">
              <a:buNone/>
            </a:pPr>
            <a:endParaRPr lang="en-US" dirty="0">
              <a:latin typeface="Rosario" charset="0"/>
              <a:ea typeface="Rosario" charset="0"/>
              <a:cs typeface="Rosario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4479"/>
                </a:solidFill>
                <a:latin typeface="Rosario" charset="0"/>
                <a:ea typeface="Rosario" charset="0"/>
                <a:cs typeface="Rosario" charset="0"/>
              </a:rPr>
              <a:t>o</a:t>
            </a:r>
            <a:r>
              <a:rPr lang="en-US" dirty="0" smtClean="0">
                <a:solidFill>
                  <a:srgbClr val="004479"/>
                </a:solidFill>
                <a:latin typeface="Rosario" charset="0"/>
                <a:ea typeface="Rosario" charset="0"/>
                <a:cs typeface="Rosario" charset="0"/>
              </a:rPr>
              <a:t>ne dashboard, one company to pay, one login for a restaurant’s </a:t>
            </a:r>
            <a:r>
              <a:rPr lang="en-US" dirty="0" smtClean="0">
                <a:solidFill>
                  <a:srgbClr val="004479"/>
                </a:solidFill>
                <a:latin typeface="Rosario" charset="0"/>
                <a:ea typeface="Rosario" charset="0"/>
                <a:cs typeface="Rosario" charset="0"/>
              </a:rPr>
              <a:t>web </a:t>
            </a:r>
            <a:r>
              <a:rPr lang="en-US" dirty="0" smtClean="0">
                <a:solidFill>
                  <a:srgbClr val="004479"/>
                </a:solidFill>
                <a:latin typeface="Rosario" charset="0"/>
                <a:ea typeface="Rosario" charset="0"/>
                <a:cs typeface="Rosario" charset="0"/>
              </a:rPr>
              <a:t>presence: </a:t>
            </a:r>
          </a:p>
          <a:p>
            <a:pPr marL="0" indent="0" algn="ctr">
              <a:buNone/>
            </a:pPr>
            <a:endParaRPr lang="en-US" dirty="0">
              <a:latin typeface="Rosario" charset="0"/>
              <a:ea typeface="Rosario" charset="0"/>
              <a:cs typeface="Rosario" charset="0"/>
            </a:endParaRPr>
          </a:p>
          <a:p>
            <a:pPr marL="0" indent="0" algn="ctr">
              <a:buNone/>
            </a:pPr>
            <a:endParaRPr lang="en-US" dirty="0">
              <a:latin typeface="Rosario" charset="0"/>
              <a:ea typeface="Rosario" charset="0"/>
              <a:cs typeface="Rosari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55" y="1018814"/>
            <a:ext cx="5884889" cy="1530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3794386"/>
            <a:ext cx="7620000" cy="20574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82071"/>
              </p:ext>
            </p:extLst>
          </p:nvPr>
        </p:nvGraphicFramePr>
        <p:xfrm>
          <a:off x="838200" y="6313553"/>
          <a:ext cx="10515600" cy="420624"/>
        </p:xfrm>
        <a:graphic>
          <a:graphicData uri="http://schemas.openxmlformats.org/drawingml/2006/table">
            <a:tbl>
              <a:tblPr firstRow="1" firstCol="1" bandRow="1"/>
              <a:tblGrid>
                <a:gridCol w="4732020"/>
                <a:gridCol w="1051560"/>
                <a:gridCol w="4732020"/>
              </a:tblGrid>
              <a:tr h="958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dirty="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365F91"/>
                        </a:solidFill>
                        <a:effectLst/>
                        <a:latin typeface="Cabin Bold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dirty="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restaurant-</a:t>
                      </a:r>
                      <a:r>
                        <a:rPr lang="en-US" sz="1200" dirty="0" err="1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logic.com</a:t>
                      </a:r>
                      <a:endParaRPr lang="en-US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dirty="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866.846.9353</a:t>
                      </a:r>
                      <a:endParaRPr lang="en-US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6120974"/>
            <a:ext cx="9144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6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0537" y="225649"/>
            <a:ext cx="1093092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en-US" sz="4800" smtClean="0">
                <a:solidFill>
                  <a:srgbClr val="004479"/>
                </a:solidFill>
                <a:latin typeface="Rosario" charset="0"/>
                <a:ea typeface="Rosario" charset="0"/>
                <a:cs typeface="Rosario" charset="0"/>
              </a:rPr>
              <a:t>Responsive Website </a:t>
            </a:r>
            <a:endParaRPr lang="en-US" sz="4800" dirty="0">
              <a:solidFill>
                <a:srgbClr val="004479"/>
              </a:solidFill>
              <a:latin typeface="Rosario" charset="0"/>
              <a:ea typeface="Rosario" charset="0"/>
              <a:cs typeface="Rosario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990" y="891153"/>
            <a:ext cx="3104266" cy="2511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65147" y="1497134"/>
            <a:ext cx="3104266" cy="25116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249680" y="1510284"/>
            <a:ext cx="9354065" cy="4476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 marR="4972050" algn="r"/>
            <a:r>
              <a:rPr spc="-222" dirty="0"/>
              <a:t>Restaurant</a:t>
            </a:r>
            <a:r>
              <a:rPr spc="-270" dirty="0"/>
              <a:t> </a:t>
            </a:r>
            <a:r>
              <a:rPr spc="-234" dirty="0"/>
              <a:t>Specific</a:t>
            </a:r>
          </a:p>
          <a:p>
            <a:pPr marL="41910" marR="4971288" indent="188976" algn="r">
              <a:lnSpc>
                <a:spcPct val="113900"/>
              </a:lnSpc>
              <a:spcBef>
                <a:spcPts val="48"/>
              </a:spcBef>
            </a:pPr>
            <a:r>
              <a:rPr lang="en-US" sz="1440" b="0" i="1" spc="48" dirty="0"/>
              <a:t>We </a:t>
            </a:r>
            <a:r>
              <a:rPr sz="1440" b="0" i="1" spc="66" dirty="0"/>
              <a:t>work </a:t>
            </a:r>
            <a:r>
              <a:rPr sz="1440" b="0" i="1" spc="18" dirty="0"/>
              <a:t>exclusively </a:t>
            </a:r>
            <a:r>
              <a:rPr sz="1440" b="0" i="1" spc="42" dirty="0"/>
              <a:t>in </a:t>
            </a:r>
            <a:r>
              <a:rPr sz="1440" b="0" i="1" spc="60" dirty="0"/>
              <a:t>the </a:t>
            </a:r>
            <a:r>
              <a:rPr sz="1440" b="0" i="1" spc="54" dirty="0"/>
              <a:t>restaurant</a:t>
            </a:r>
            <a:r>
              <a:rPr sz="1440" b="0" i="1" spc="-126" dirty="0"/>
              <a:t> </a:t>
            </a:r>
            <a:r>
              <a:rPr sz="1440" b="0" i="1" spc="18" dirty="0"/>
              <a:t>space;</a:t>
            </a:r>
            <a:r>
              <a:rPr sz="1440" b="0" i="1" spc="24" dirty="0"/>
              <a:t> </a:t>
            </a:r>
            <a:r>
              <a:rPr sz="1440" b="0" i="1" spc="78" dirty="0"/>
              <a:t>we </a:t>
            </a:r>
            <a:r>
              <a:rPr sz="1440" b="0" i="1" spc="12" dirty="0"/>
              <a:t> </a:t>
            </a:r>
            <a:r>
              <a:rPr sz="1440" b="0" i="1" spc="72" dirty="0"/>
              <a:t>know </a:t>
            </a:r>
            <a:r>
              <a:rPr sz="1440" b="0" i="1" spc="96" dirty="0"/>
              <a:t>what </a:t>
            </a:r>
            <a:r>
              <a:rPr sz="1440" b="0" i="1" spc="48" dirty="0"/>
              <a:t>works </a:t>
            </a:r>
            <a:r>
              <a:rPr sz="1440" b="0" i="1" spc="60" dirty="0"/>
              <a:t>and </a:t>
            </a:r>
            <a:r>
              <a:rPr sz="1440" b="0" i="1" spc="36" dirty="0"/>
              <a:t>have </a:t>
            </a:r>
            <a:r>
              <a:rPr sz="1440" b="0" i="1" spc="42" dirty="0"/>
              <a:t>learned</a:t>
            </a:r>
            <a:r>
              <a:rPr sz="1440" b="0" i="1" spc="-234" dirty="0"/>
              <a:t> </a:t>
            </a:r>
            <a:r>
              <a:rPr sz="1440" b="0" i="1" spc="78" dirty="0"/>
              <a:t>from</a:t>
            </a:r>
            <a:r>
              <a:rPr sz="1440" b="0" i="1" spc="12" dirty="0"/>
              <a:t> </a:t>
            </a:r>
            <a:r>
              <a:rPr sz="1440" b="0" i="1" spc="96" dirty="0"/>
              <a:t>what </a:t>
            </a:r>
            <a:r>
              <a:rPr sz="1440" b="0" i="1" spc="48" dirty="0"/>
              <a:t> </a:t>
            </a:r>
            <a:r>
              <a:rPr sz="1440" b="0" i="1" spc="36" dirty="0"/>
              <a:t>doesn’t. Restaurant </a:t>
            </a:r>
            <a:r>
              <a:rPr sz="1440" b="0" i="1" spc="42" dirty="0"/>
              <a:t>websites </a:t>
            </a:r>
            <a:r>
              <a:rPr sz="1440" b="0" i="1" spc="30" dirty="0"/>
              <a:t>are </a:t>
            </a:r>
            <a:r>
              <a:rPr sz="1440" b="0" i="1" spc="42" dirty="0"/>
              <a:t>unique</a:t>
            </a:r>
            <a:r>
              <a:rPr sz="1440" b="0" i="1" spc="-6" dirty="0"/>
              <a:t> </a:t>
            </a:r>
            <a:r>
              <a:rPr sz="1440" b="0" i="1" spc="60" dirty="0"/>
              <a:t>and</a:t>
            </a:r>
            <a:r>
              <a:rPr sz="1440" b="0" i="1" spc="24" dirty="0"/>
              <a:t> </a:t>
            </a:r>
            <a:r>
              <a:rPr sz="1440" b="0" i="1" spc="36" dirty="0"/>
              <a:t>have </a:t>
            </a:r>
            <a:r>
              <a:rPr sz="1440" b="0" i="1" spc="12" dirty="0"/>
              <a:t> </a:t>
            </a:r>
            <a:r>
              <a:rPr sz="1440" b="0" i="1" spc="72" dirty="0"/>
              <a:t>a</a:t>
            </a:r>
            <a:r>
              <a:rPr sz="1440" b="0" i="1" spc="6" dirty="0"/>
              <a:t> </a:t>
            </a:r>
            <a:r>
              <a:rPr sz="1440" b="0" i="1" spc="42" dirty="0"/>
              <a:t>direct</a:t>
            </a:r>
            <a:r>
              <a:rPr sz="1440" b="0" i="1" spc="6" dirty="0"/>
              <a:t> </a:t>
            </a:r>
            <a:r>
              <a:rPr sz="1440" b="0" i="1" spc="48" dirty="0"/>
              <a:t>correlation</a:t>
            </a:r>
            <a:r>
              <a:rPr sz="1440" b="0" i="1" dirty="0"/>
              <a:t> </a:t>
            </a:r>
            <a:r>
              <a:rPr sz="1440" b="0" i="1" spc="84" dirty="0"/>
              <a:t>to</a:t>
            </a:r>
            <a:r>
              <a:rPr sz="1440" b="0" i="1" spc="6" dirty="0"/>
              <a:t> </a:t>
            </a:r>
            <a:r>
              <a:rPr sz="1440" b="0" i="1" spc="42" dirty="0"/>
              <a:t>your</a:t>
            </a:r>
            <a:r>
              <a:rPr sz="1440" b="0" i="1" spc="6" dirty="0"/>
              <a:t> </a:t>
            </a:r>
            <a:r>
              <a:rPr sz="1440" b="0" i="1" spc="84" dirty="0"/>
              <a:t>foot</a:t>
            </a:r>
            <a:r>
              <a:rPr sz="1440" b="0" i="1" dirty="0"/>
              <a:t> </a:t>
            </a:r>
            <a:r>
              <a:rPr sz="1440" b="0" i="1" spc="54" dirty="0"/>
              <a:t>traffic;</a:t>
            </a:r>
            <a:r>
              <a:rPr sz="1440" b="0" i="1" spc="6" dirty="0"/>
              <a:t> </a:t>
            </a:r>
            <a:r>
              <a:rPr sz="1440" b="0" i="1" spc="78" dirty="0"/>
              <a:t>put</a:t>
            </a:r>
            <a:r>
              <a:rPr sz="1440" b="0" i="1" spc="6" dirty="0"/>
              <a:t> </a:t>
            </a:r>
            <a:r>
              <a:rPr sz="1440" b="0" i="1" spc="42" dirty="0"/>
              <a:t>your</a:t>
            </a:r>
            <a:endParaRPr sz="1440" dirty="0"/>
          </a:p>
          <a:p>
            <a:pPr marL="26670" marR="4972050" algn="r">
              <a:spcBef>
                <a:spcPts val="240"/>
              </a:spcBef>
            </a:pPr>
            <a:r>
              <a:rPr sz="1440" b="0" i="1" spc="48" dirty="0"/>
              <a:t>website </a:t>
            </a:r>
            <a:r>
              <a:rPr sz="1440" b="0" i="1" spc="84" dirty="0"/>
              <a:t>to </a:t>
            </a:r>
            <a:r>
              <a:rPr sz="1440" b="0" i="1" spc="66" dirty="0"/>
              <a:t>work for</a:t>
            </a:r>
            <a:r>
              <a:rPr sz="1440" b="0" i="1" spc="-168" dirty="0"/>
              <a:t> </a:t>
            </a:r>
            <a:r>
              <a:rPr sz="1440" b="0" i="1" spc="24" dirty="0"/>
              <a:t>you.</a:t>
            </a:r>
            <a:endParaRPr sz="1440" dirty="0"/>
          </a:p>
          <a:p>
            <a:pPr marL="26670"/>
            <a:endParaRPr sz="1440" dirty="0">
              <a:latin typeface="Times New Roman"/>
              <a:cs typeface="Times New Roman"/>
            </a:endParaRPr>
          </a:p>
          <a:p>
            <a:pPr marL="26670"/>
            <a:endParaRPr sz="1440" dirty="0">
              <a:latin typeface="Times New Roman"/>
              <a:cs typeface="Times New Roman"/>
            </a:endParaRPr>
          </a:p>
          <a:p>
            <a:pPr marL="3360420">
              <a:spcBef>
                <a:spcPts val="1026"/>
              </a:spcBef>
            </a:pPr>
            <a:r>
              <a:rPr sz="2520" b="0" spc="318" dirty="0"/>
              <a:t>.............................................</a:t>
            </a:r>
            <a:r>
              <a:rPr sz="2520" b="0" spc="-234" dirty="0"/>
              <a:t>.</a:t>
            </a:r>
            <a:r>
              <a:rPr sz="2520" b="0" spc="-150" dirty="0"/>
              <a:t> </a:t>
            </a:r>
            <a:endParaRPr sz="2520" dirty="0"/>
          </a:p>
          <a:p>
            <a:pPr marL="3928110">
              <a:spcBef>
                <a:spcPts val="1098"/>
              </a:spcBef>
            </a:pPr>
            <a:r>
              <a:rPr spc="-156" dirty="0"/>
              <a:t>Intuitive &amp;</a:t>
            </a:r>
            <a:r>
              <a:rPr spc="-270" dirty="0"/>
              <a:t> </a:t>
            </a:r>
            <a:r>
              <a:rPr spc="-174" dirty="0"/>
              <a:t>Modern</a:t>
            </a:r>
          </a:p>
          <a:p>
            <a:pPr marL="3928110" marR="272034">
              <a:lnSpc>
                <a:spcPct val="113900"/>
              </a:lnSpc>
              <a:spcBef>
                <a:spcPts val="48"/>
              </a:spcBef>
            </a:pPr>
            <a:r>
              <a:rPr sz="1440" b="0" i="1" spc="48" dirty="0"/>
              <a:t>We build theme-based </a:t>
            </a:r>
            <a:r>
              <a:rPr sz="1440" b="0" i="1" spc="42" dirty="0"/>
              <a:t>websites </a:t>
            </a:r>
            <a:r>
              <a:rPr sz="1440" b="0" i="1" spc="84" dirty="0"/>
              <a:t>that </a:t>
            </a:r>
            <a:r>
              <a:rPr sz="1440" b="0" i="1" spc="42" dirty="0"/>
              <a:t>reflect your </a:t>
            </a:r>
            <a:r>
              <a:rPr sz="1440" b="0" i="1" spc="60" dirty="0"/>
              <a:t>brand</a:t>
            </a:r>
            <a:r>
              <a:rPr sz="1440" b="0" i="1" spc="-162" dirty="0"/>
              <a:t> </a:t>
            </a:r>
            <a:r>
              <a:rPr sz="1440" b="0" i="1" spc="60" dirty="0"/>
              <a:t>and  </a:t>
            </a:r>
            <a:r>
              <a:rPr sz="1440" b="0" i="1" spc="42" dirty="0"/>
              <a:t>culture </a:t>
            </a:r>
            <a:r>
              <a:rPr sz="1440" b="0" i="1" spc="84" dirty="0"/>
              <a:t>to </a:t>
            </a:r>
            <a:r>
              <a:rPr sz="1440" b="0" i="1" spc="60" dirty="0"/>
              <a:t>the </a:t>
            </a:r>
            <a:r>
              <a:rPr sz="1440" b="0" i="1" spc="36" dirty="0"/>
              <a:t>online </a:t>
            </a:r>
            <a:r>
              <a:rPr sz="1440" b="0" i="1" spc="48" dirty="0"/>
              <a:t>world, </a:t>
            </a:r>
            <a:r>
              <a:rPr sz="1440" b="0" i="1" spc="84" dirty="0"/>
              <a:t>without </a:t>
            </a:r>
            <a:r>
              <a:rPr sz="1440" b="0" i="1" spc="60" dirty="0"/>
              <a:t>the </a:t>
            </a:r>
            <a:r>
              <a:rPr sz="1440" b="0" i="1" spc="36" dirty="0"/>
              <a:t>price </a:t>
            </a:r>
            <a:r>
              <a:rPr sz="1440" b="0" i="1" spc="84" dirty="0"/>
              <a:t>tag </a:t>
            </a:r>
            <a:r>
              <a:rPr sz="1440" b="0" i="1" spc="48" dirty="0"/>
              <a:t>or </a:t>
            </a:r>
            <a:r>
              <a:rPr sz="1440" b="0" i="1" spc="18" dirty="0"/>
              <a:t>hassle  </a:t>
            </a:r>
            <a:r>
              <a:rPr sz="1440" b="0" i="1" spc="66" dirty="0"/>
              <a:t>of </a:t>
            </a:r>
            <a:r>
              <a:rPr sz="1440" b="0" i="1" spc="72" dirty="0"/>
              <a:t>a </a:t>
            </a:r>
            <a:r>
              <a:rPr sz="1440" b="0" i="1" spc="54" dirty="0"/>
              <a:t>full </a:t>
            </a:r>
            <a:r>
              <a:rPr sz="1440" b="0" i="1" spc="60" dirty="0"/>
              <a:t>custom </a:t>
            </a:r>
            <a:r>
              <a:rPr sz="1440" b="0" i="1" spc="36" dirty="0"/>
              <a:t>project. </a:t>
            </a:r>
            <a:r>
              <a:rPr sz="1440" b="0" i="1" spc="42" dirty="0"/>
              <a:t>One </a:t>
            </a:r>
            <a:r>
              <a:rPr sz="1440" b="0" i="1" spc="36" dirty="0"/>
              <a:t>site </a:t>
            </a:r>
            <a:r>
              <a:rPr sz="1440" b="0" i="1" spc="66" dirty="0"/>
              <a:t>for </a:t>
            </a:r>
            <a:r>
              <a:rPr sz="1440" b="0" i="1" spc="42" dirty="0"/>
              <a:t>all your </a:t>
            </a:r>
            <a:r>
              <a:rPr sz="1440" b="0" i="1" spc="36" dirty="0"/>
              <a:t>browsers </a:t>
            </a:r>
            <a:r>
              <a:rPr sz="1440" b="0" i="1" spc="60" dirty="0"/>
              <a:t>and  </a:t>
            </a:r>
            <a:r>
              <a:rPr sz="1440" b="0" i="1" spc="12" dirty="0"/>
              <a:t>devices, </a:t>
            </a:r>
            <a:r>
              <a:rPr sz="1440" b="0" i="1" spc="60" dirty="0"/>
              <a:t>which </a:t>
            </a:r>
            <a:r>
              <a:rPr sz="1440" b="0" i="1" spc="48" dirty="0"/>
              <a:t>means </a:t>
            </a:r>
            <a:r>
              <a:rPr sz="1440" b="0" i="1" spc="30" dirty="0"/>
              <a:t>it’s Google </a:t>
            </a:r>
            <a:r>
              <a:rPr sz="1440" b="0" i="1" spc="60" dirty="0"/>
              <a:t>and</a:t>
            </a:r>
            <a:r>
              <a:rPr sz="1440" b="0" i="1" spc="-102" dirty="0"/>
              <a:t> </a:t>
            </a:r>
            <a:r>
              <a:rPr sz="1440" b="0" i="1" spc="36" dirty="0"/>
              <a:t>mobile-friendly.</a:t>
            </a:r>
            <a:endParaRPr sz="1440" dirty="0"/>
          </a:p>
        </p:txBody>
      </p:sp>
      <p:sp>
        <p:nvSpPr>
          <p:cNvPr id="9" name="object 9"/>
          <p:cNvSpPr/>
          <p:nvPr/>
        </p:nvSpPr>
        <p:spPr>
          <a:xfrm>
            <a:off x="1117183" y="3340891"/>
            <a:ext cx="3903422" cy="3044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577956"/>
              </p:ext>
            </p:extLst>
          </p:nvPr>
        </p:nvGraphicFramePr>
        <p:xfrm>
          <a:off x="838200" y="6313553"/>
          <a:ext cx="10515600" cy="420624"/>
        </p:xfrm>
        <a:graphic>
          <a:graphicData uri="http://schemas.openxmlformats.org/drawingml/2006/table">
            <a:tbl>
              <a:tblPr firstRow="1" firstCol="1" bandRow="1"/>
              <a:tblGrid>
                <a:gridCol w="4732020"/>
                <a:gridCol w="1051560"/>
                <a:gridCol w="4732020"/>
              </a:tblGrid>
              <a:tr h="958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dirty="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365F91"/>
                        </a:solidFill>
                        <a:effectLst/>
                        <a:latin typeface="Cabin Bold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dirty="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restaurant-</a:t>
                      </a:r>
                      <a:r>
                        <a:rPr lang="en-US" sz="1200" dirty="0" err="1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logic.com</a:t>
                      </a:r>
                      <a:endParaRPr lang="en-US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dirty="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866.846.9353</a:t>
                      </a:r>
                      <a:endParaRPr lang="en-US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6120974"/>
            <a:ext cx="9144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2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0537" y="283683"/>
            <a:ext cx="1093092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4479"/>
                </a:solidFill>
                <a:latin typeface="Rosario" charset="0"/>
                <a:ea typeface="Rosario" charset="0"/>
                <a:cs typeface="Rosario" charset="0"/>
              </a:rPr>
              <a:t>Web Marketing Dashboard</a:t>
            </a:r>
            <a:endParaRPr lang="en-US" sz="4800" dirty="0">
              <a:solidFill>
                <a:srgbClr val="004479"/>
              </a:solidFill>
              <a:latin typeface="Rosario" charset="0"/>
              <a:ea typeface="Rosario" charset="0"/>
              <a:cs typeface="Rosario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4660" y="1650243"/>
            <a:ext cx="5048250" cy="1564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096" algn="r"/>
            <a:r>
              <a:rPr sz="3600" b="1" spc="-366" dirty="0">
                <a:solidFill>
                  <a:srgbClr val="155C76"/>
                </a:solidFill>
                <a:latin typeface="Arial"/>
                <a:cs typeface="Arial"/>
              </a:rPr>
              <a:t>Easy </a:t>
            </a:r>
            <a:r>
              <a:rPr sz="3600" b="1" spc="-162" dirty="0">
                <a:solidFill>
                  <a:srgbClr val="155C76"/>
                </a:solidFill>
                <a:latin typeface="Arial"/>
                <a:cs typeface="Arial"/>
              </a:rPr>
              <a:t>Menu</a:t>
            </a:r>
            <a:r>
              <a:rPr sz="3600" b="1" spc="-42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3600" b="1" spc="-204" dirty="0">
                <a:solidFill>
                  <a:srgbClr val="155C76"/>
                </a:solidFill>
                <a:latin typeface="Arial"/>
                <a:cs typeface="Arial"/>
              </a:rPr>
              <a:t>Management</a:t>
            </a:r>
            <a:endParaRPr sz="3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5240" marR="6096" indent="146304" algn="r">
              <a:lnSpc>
                <a:spcPct val="113900"/>
              </a:lnSpc>
              <a:spcBef>
                <a:spcPts val="48"/>
              </a:spcBef>
            </a:pPr>
            <a:r>
              <a:rPr sz="1440" i="1" spc="12" dirty="0">
                <a:solidFill>
                  <a:srgbClr val="155C76"/>
                </a:solidFill>
                <a:latin typeface="Arial"/>
                <a:cs typeface="Arial"/>
              </a:rPr>
              <a:t>People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view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your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menu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more </a:t>
            </a:r>
            <a:r>
              <a:rPr sz="1440" i="1" spc="72" dirty="0">
                <a:solidFill>
                  <a:srgbClr val="155C76"/>
                </a:solidFill>
                <a:latin typeface="Arial"/>
                <a:cs typeface="Arial"/>
              </a:rPr>
              <a:t>than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anything </a:t>
            </a:r>
            <a:r>
              <a:rPr sz="1440" i="1" spc="12" dirty="0">
                <a:solidFill>
                  <a:srgbClr val="155C76"/>
                </a:solidFill>
                <a:latin typeface="Arial"/>
                <a:cs typeface="Arial"/>
              </a:rPr>
              <a:t>else</a:t>
            </a:r>
            <a:r>
              <a:rPr sz="1440" i="1" spc="-168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on</a:t>
            </a:r>
            <a:r>
              <a:rPr sz="1440" i="1" spc="18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your </a:t>
            </a:r>
            <a:r>
              <a:rPr sz="1440" i="1" spc="24" dirty="0">
                <a:solidFill>
                  <a:srgbClr val="155C76"/>
                </a:solidFill>
                <a:latin typeface="Arial"/>
                <a:cs typeface="Arial"/>
              </a:rPr>
              <a:t> site,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make </a:t>
            </a:r>
            <a:r>
              <a:rPr sz="1440" i="1" spc="18" dirty="0">
                <a:solidFill>
                  <a:srgbClr val="155C76"/>
                </a:solidFill>
                <a:latin typeface="Arial"/>
                <a:cs typeface="Arial"/>
              </a:rPr>
              <a:t>sure </a:t>
            </a:r>
            <a:r>
              <a:rPr sz="1440" i="1" spc="30" dirty="0">
                <a:solidFill>
                  <a:srgbClr val="155C76"/>
                </a:solidFill>
                <a:latin typeface="Arial"/>
                <a:cs typeface="Arial"/>
              </a:rPr>
              <a:t>it’s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effortless </a:t>
            </a:r>
            <a:r>
              <a:rPr sz="1440" i="1" spc="78" dirty="0">
                <a:solidFill>
                  <a:srgbClr val="155C76"/>
                </a:solidFill>
                <a:latin typeface="Arial"/>
                <a:cs typeface="Arial"/>
              </a:rPr>
              <a:t>to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navigate</a:t>
            </a:r>
            <a:r>
              <a:rPr sz="1440" i="1" spc="-114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84" dirty="0">
                <a:solidFill>
                  <a:srgbClr val="155C76"/>
                </a:solidFill>
                <a:latin typeface="Arial"/>
                <a:cs typeface="Arial"/>
              </a:rPr>
              <a:t>with</a:t>
            </a:r>
            <a:r>
              <a:rPr sz="1440" i="1" spc="18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accurate </a:t>
            </a:r>
            <a:r>
              <a:rPr sz="1440" i="1" spc="12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information.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Instantly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update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your menu, daily</a:t>
            </a:r>
            <a:r>
              <a:rPr sz="1440" i="1" spc="-84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18" dirty="0">
                <a:solidFill>
                  <a:srgbClr val="155C76"/>
                </a:solidFill>
                <a:latin typeface="Arial"/>
                <a:cs typeface="Arial"/>
              </a:rPr>
              <a:t>specials,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or </a:t>
            </a:r>
            <a:r>
              <a:rPr sz="1440" i="1" spc="24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78" dirty="0">
                <a:solidFill>
                  <a:srgbClr val="155C76"/>
                </a:solidFill>
                <a:latin typeface="Arial"/>
                <a:cs typeface="Arial"/>
              </a:rPr>
              <a:t>draft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list in </a:t>
            </a:r>
            <a:r>
              <a:rPr sz="1440" i="1" spc="108" dirty="0">
                <a:solidFill>
                  <a:srgbClr val="155C76"/>
                </a:solidFill>
                <a:latin typeface="Arial"/>
                <a:cs typeface="Arial"/>
              </a:rPr>
              <a:t>two </a:t>
            </a:r>
            <a:r>
              <a:rPr sz="1440" i="1" spc="18" dirty="0">
                <a:solidFill>
                  <a:srgbClr val="155C76"/>
                </a:solidFill>
                <a:latin typeface="Arial"/>
                <a:cs typeface="Arial"/>
              </a:rPr>
              <a:t>clicks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through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our</a:t>
            </a:r>
            <a:r>
              <a:rPr sz="1440" i="1" spc="-216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36" dirty="0">
                <a:solidFill>
                  <a:srgbClr val="155C76"/>
                </a:solidFill>
                <a:latin typeface="Arial"/>
                <a:cs typeface="Arial"/>
              </a:rPr>
              <a:t>dashboard.</a:t>
            </a:r>
            <a:endParaRPr sz="144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7908" y="4079155"/>
            <a:ext cx="6007608" cy="2080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/>
            <a:r>
              <a:rPr sz="2520" spc="318" dirty="0">
                <a:solidFill>
                  <a:srgbClr val="155C76"/>
                </a:solidFill>
                <a:latin typeface="Arial"/>
                <a:cs typeface="Arial"/>
              </a:rPr>
              <a:t>.............................................</a:t>
            </a:r>
            <a:r>
              <a:rPr sz="2520" spc="-234" dirty="0">
                <a:solidFill>
                  <a:srgbClr val="155C76"/>
                </a:solidFill>
                <a:latin typeface="Arial"/>
                <a:cs typeface="Arial"/>
              </a:rPr>
              <a:t>.</a:t>
            </a:r>
            <a:r>
              <a:rPr sz="2520" spc="-150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endParaRPr sz="252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59258">
              <a:spcBef>
                <a:spcPts val="1043"/>
              </a:spcBef>
            </a:pPr>
            <a:r>
              <a:rPr sz="3600" b="1" spc="-150" dirty="0">
                <a:solidFill>
                  <a:srgbClr val="155C76"/>
                </a:solidFill>
                <a:latin typeface="Arial"/>
                <a:cs typeface="Arial"/>
              </a:rPr>
              <a:t>E-Mail</a:t>
            </a:r>
            <a:r>
              <a:rPr sz="3600" b="1" spc="-270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3600" b="1" spc="-186" dirty="0">
                <a:solidFill>
                  <a:srgbClr val="155C76"/>
                </a:solidFill>
                <a:latin typeface="Arial"/>
                <a:cs typeface="Arial"/>
              </a:rPr>
              <a:t>Marketing</a:t>
            </a:r>
            <a:endParaRPr sz="3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59258" marR="134874">
              <a:lnSpc>
                <a:spcPct val="113900"/>
              </a:lnSpc>
              <a:spcBef>
                <a:spcPts val="48"/>
              </a:spcBef>
            </a:pPr>
            <a:r>
              <a:rPr sz="1440" i="1" spc="24" dirty="0">
                <a:solidFill>
                  <a:srgbClr val="155C76"/>
                </a:solidFill>
                <a:latin typeface="Arial"/>
                <a:cs typeface="Arial"/>
              </a:rPr>
              <a:t>Create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custom </a:t>
            </a:r>
            <a:r>
              <a:rPr sz="1440" i="1" spc="36" dirty="0">
                <a:solidFill>
                  <a:srgbClr val="155C76"/>
                </a:solidFill>
                <a:latin typeface="Arial"/>
                <a:cs typeface="Arial"/>
              </a:rPr>
              <a:t>emails, </a:t>
            </a:r>
            <a:r>
              <a:rPr sz="1440" i="1" spc="66" dirty="0">
                <a:solidFill>
                  <a:srgbClr val="155C76"/>
                </a:solidFill>
                <a:latin typeface="Arial"/>
                <a:cs typeface="Arial"/>
              </a:rPr>
              <a:t>attach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unique </a:t>
            </a:r>
            <a:r>
              <a:rPr sz="1440" i="1" spc="36" dirty="0">
                <a:solidFill>
                  <a:srgbClr val="155C76"/>
                </a:solidFill>
                <a:latin typeface="Arial"/>
                <a:cs typeface="Arial"/>
              </a:rPr>
              <a:t>offers,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and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track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customer 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spending </a:t>
            </a:r>
            <a:r>
              <a:rPr sz="1440" i="1" spc="84" dirty="0">
                <a:solidFill>
                  <a:srgbClr val="155C76"/>
                </a:solidFill>
                <a:latin typeface="Arial"/>
                <a:cs typeface="Arial"/>
              </a:rPr>
              <a:t>to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review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the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profitability </a:t>
            </a:r>
            <a:r>
              <a:rPr sz="1440" i="1" spc="66" dirty="0">
                <a:solidFill>
                  <a:srgbClr val="155C76"/>
                </a:solidFill>
                <a:latin typeface="Arial"/>
                <a:cs typeface="Arial"/>
              </a:rPr>
              <a:t>of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an email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campaign;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the  email</a:t>
            </a:r>
            <a:r>
              <a:rPr sz="1440" i="1" spc="18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sign-up</a:t>
            </a:r>
            <a:r>
              <a:rPr sz="1440" i="1" spc="12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78" dirty="0">
                <a:solidFill>
                  <a:srgbClr val="155C76"/>
                </a:solidFill>
                <a:latin typeface="Arial"/>
                <a:cs typeface="Arial"/>
              </a:rPr>
              <a:t>form</a:t>
            </a:r>
            <a:r>
              <a:rPr sz="1440" i="1" spc="18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on</a:t>
            </a:r>
            <a:r>
              <a:rPr sz="1440" i="1" spc="18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your</a:t>
            </a:r>
            <a:r>
              <a:rPr sz="1440" i="1" spc="18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36" dirty="0">
                <a:solidFill>
                  <a:srgbClr val="155C76"/>
                </a:solidFill>
                <a:latin typeface="Arial"/>
                <a:cs typeface="Arial"/>
              </a:rPr>
              <a:t>site</a:t>
            </a:r>
            <a:r>
              <a:rPr sz="1440" i="1" spc="18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12" dirty="0">
                <a:solidFill>
                  <a:srgbClr val="155C76"/>
                </a:solidFill>
                <a:latin typeface="Arial"/>
                <a:cs typeface="Arial"/>
              </a:rPr>
              <a:t>syncs </a:t>
            </a:r>
            <a:r>
              <a:rPr sz="1440" i="1" spc="84" dirty="0">
                <a:solidFill>
                  <a:srgbClr val="155C76"/>
                </a:solidFill>
                <a:latin typeface="Arial"/>
                <a:cs typeface="Arial"/>
              </a:rPr>
              <a:t>with</a:t>
            </a:r>
            <a:r>
              <a:rPr sz="1440" i="1" spc="18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the</a:t>
            </a:r>
            <a:r>
              <a:rPr sz="1440" i="1" spc="18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dashboard</a:t>
            </a:r>
            <a:r>
              <a:rPr sz="1440" i="1" spc="18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66" dirty="0">
                <a:solidFill>
                  <a:srgbClr val="155C76"/>
                </a:solidFill>
                <a:latin typeface="Arial"/>
                <a:cs typeface="Arial"/>
              </a:rPr>
              <a:t>for</a:t>
            </a:r>
            <a:r>
              <a:rPr sz="1440" i="1" spc="18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24" dirty="0">
                <a:solidFill>
                  <a:srgbClr val="155C76"/>
                </a:solidFill>
                <a:latin typeface="Arial"/>
                <a:cs typeface="Arial"/>
              </a:rPr>
              <a:t>easy  </a:t>
            </a:r>
            <a:r>
              <a:rPr sz="1440" i="1" spc="66" dirty="0">
                <a:solidFill>
                  <a:srgbClr val="155C76"/>
                </a:solidFill>
                <a:latin typeface="Arial"/>
                <a:cs typeface="Arial"/>
              </a:rPr>
              <a:t>management of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your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customer</a:t>
            </a:r>
            <a:r>
              <a:rPr sz="1440" i="1" spc="-102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database.</a:t>
            </a:r>
            <a:endParaRPr sz="144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1953" y="4357114"/>
            <a:ext cx="3434334" cy="2191512"/>
          </a:xfrm>
          <a:custGeom>
            <a:avLst/>
            <a:gdLst/>
            <a:ahLst/>
            <a:cxnLst/>
            <a:rect l="l" t="t" r="r" b="b"/>
            <a:pathLst>
              <a:path w="2861945" h="1826260">
                <a:moveTo>
                  <a:pt x="1244346" y="0"/>
                </a:moveTo>
                <a:lnTo>
                  <a:pt x="1017447" y="1190180"/>
                </a:lnTo>
                <a:lnTo>
                  <a:pt x="0" y="1340916"/>
                </a:lnTo>
                <a:lnTo>
                  <a:pt x="1350835" y="1825713"/>
                </a:lnTo>
                <a:lnTo>
                  <a:pt x="2503576" y="1670735"/>
                </a:lnTo>
                <a:lnTo>
                  <a:pt x="2518404" y="1608137"/>
                </a:lnTo>
                <a:lnTo>
                  <a:pt x="1038009" y="1608137"/>
                </a:lnTo>
                <a:lnTo>
                  <a:pt x="799541" y="1517002"/>
                </a:lnTo>
                <a:lnTo>
                  <a:pt x="871575" y="1507451"/>
                </a:lnTo>
                <a:lnTo>
                  <a:pt x="2542254" y="1507451"/>
                </a:lnTo>
                <a:lnTo>
                  <a:pt x="2542660" y="1505737"/>
                </a:lnTo>
                <a:lnTo>
                  <a:pt x="2370467" y="1505737"/>
                </a:lnTo>
                <a:lnTo>
                  <a:pt x="1143596" y="1158709"/>
                </a:lnTo>
                <a:lnTo>
                  <a:pt x="1339824" y="145935"/>
                </a:lnTo>
                <a:lnTo>
                  <a:pt x="2731780" y="145935"/>
                </a:lnTo>
                <a:lnTo>
                  <a:pt x="1244346" y="0"/>
                </a:lnTo>
                <a:close/>
              </a:path>
              <a:path w="2861945" h="1826260">
                <a:moveTo>
                  <a:pt x="2542254" y="1507451"/>
                </a:moveTo>
                <a:lnTo>
                  <a:pt x="871575" y="1507451"/>
                </a:lnTo>
                <a:lnTo>
                  <a:pt x="1137767" y="1596301"/>
                </a:lnTo>
                <a:lnTo>
                  <a:pt x="1038009" y="1608137"/>
                </a:lnTo>
                <a:lnTo>
                  <a:pt x="2518404" y="1608137"/>
                </a:lnTo>
                <a:lnTo>
                  <a:pt x="2542254" y="1507451"/>
                </a:lnTo>
                <a:close/>
              </a:path>
              <a:path w="2861945" h="1826260">
                <a:moveTo>
                  <a:pt x="2731780" y="145935"/>
                </a:moveTo>
                <a:lnTo>
                  <a:pt x="1339824" y="145935"/>
                </a:lnTo>
                <a:lnTo>
                  <a:pt x="2655633" y="300545"/>
                </a:lnTo>
                <a:lnTo>
                  <a:pt x="2370467" y="1505737"/>
                </a:lnTo>
                <a:lnTo>
                  <a:pt x="2542660" y="1505737"/>
                </a:lnTo>
                <a:lnTo>
                  <a:pt x="2861741" y="158686"/>
                </a:lnTo>
                <a:lnTo>
                  <a:pt x="2731780" y="145935"/>
                </a:lnTo>
                <a:close/>
              </a:path>
            </a:pathLst>
          </a:custGeom>
          <a:solidFill>
            <a:srgbClr val="71C599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8474" y="4332314"/>
            <a:ext cx="3556254" cy="2239517"/>
          </a:xfrm>
          <a:custGeom>
            <a:avLst/>
            <a:gdLst/>
            <a:ahLst/>
            <a:cxnLst/>
            <a:rect l="l" t="t" r="r" b="b"/>
            <a:pathLst>
              <a:path w="2963545" h="1866264">
                <a:moveTo>
                  <a:pt x="1306791" y="0"/>
                </a:moveTo>
                <a:lnTo>
                  <a:pt x="1079169" y="1193990"/>
                </a:lnTo>
                <a:lnTo>
                  <a:pt x="0" y="1353870"/>
                </a:lnTo>
                <a:lnTo>
                  <a:pt x="1426667" y="1865883"/>
                </a:lnTo>
                <a:lnTo>
                  <a:pt x="1716746" y="1826882"/>
                </a:lnTo>
                <a:lnTo>
                  <a:pt x="1430794" y="1826882"/>
                </a:lnTo>
                <a:lnTo>
                  <a:pt x="155790" y="1369301"/>
                </a:lnTo>
                <a:lnTo>
                  <a:pt x="1111529" y="1227708"/>
                </a:lnTo>
                <a:lnTo>
                  <a:pt x="1337703" y="41325"/>
                </a:lnTo>
                <a:lnTo>
                  <a:pt x="1727977" y="41325"/>
                </a:lnTo>
                <a:lnTo>
                  <a:pt x="1306791" y="0"/>
                </a:lnTo>
                <a:close/>
              </a:path>
              <a:path w="2963545" h="1866264">
                <a:moveTo>
                  <a:pt x="1727977" y="41325"/>
                </a:moveTo>
                <a:lnTo>
                  <a:pt x="1337703" y="41325"/>
                </a:lnTo>
                <a:lnTo>
                  <a:pt x="2916072" y="196189"/>
                </a:lnTo>
                <a:lnTo>
                  <a:pt x="2565958" y="1674266"/>
                </a:lnTo>
                <a:lnTo>
                  <a:pt x="1430794" y="1826882"/>
                </a:lnTo>
                <a:lnTo>
                  <a:pt x="1716746" y="1826882"/>
                </a:lnTo>
                <a:lnTo>
                  <a:pt x="2596997" y="1708531"/>
                </a:lnTo>
                <a:lnTo>
                  <a:pt x="2963189" y="162521"/>
                </a:lnTo>
                <a:lnTo>
                  <a:pt x="1727977" y="41325"/>
                </a:lnTo>
                <a:close/>
              </a:path>
              <a:path w="2963545" h="1866264">
                <a:moveTo>
                  <a:pt x="951331" y="1508658"/>
                </a:moveTo>
                <a:lnTo>
                  <a:pt x="800493" y="1528660"/>
                </a:lnTo>
                <a:lnTo>
                  <a:pt x="1113485" y="1648282"/>
                </a:lnTo>
                <a:lnTo>
                  <a:pt x="1302473" y="1625853"/>
                </a:lnTo>
                <a:lnTo>
                  <a:pt x="1253006" y="1609344"/>
                </a:lnTo>
                <a:lnTo>
                  <a:pt x="1118323" y="1609344"/>
                </a:lnTo>
                <a:lnTo>
                  <a:pt x="1019467" y="1571561"/>
                </a:lnTo>
                <a:lnTo>
                  <a:pt x="1139802" y="1571561"/>
                </a:lnTo>
                <a:lnTo>
                  <a:pt x="951331" y="1508658"/>
                </a:lnTo>
                <a:close/>
              </a:path>
              <a:path w="2963545" h="1866264">
                <a:moveTo>
                  <a:pt x="1139802" y="1571561"/>
                </a:moveTo>
                <a:lnTo>
                  <a:pt x="1019467" y="1571561"/>
                </a:lnTo>
                <a:lnTo>
                  <a:pt x="1128903" y="1608086"/>
                </a:lnTo>
                <a:lnTo>
                  <a:pt x="1118323" y="1609344"/>
                </a:lnTo>
                <a:lnTo>
                  <a:pt x="1253006" y="1609344"/>
                </a:lnTo>
                <a:lnTo>
                  <a:pt x="1139802" y="1571561"/>
                </a:lnTo>
                <a:close/>
              </a:path>
              <a:path w="2963545" h="1866264">
                <a:moveTo>
                  <a:pt x="1402372" y="145618"/>
                </a:moveTo>
                <a:lnTo>
                  <a:pt x="1199476" y="1192949"/>
                </a:lnTo>
                <a:lnTo>
                  <a:pt x="2462314" y="1550149"/>
                </a:lnTo>
                <a:lnTo>
                  <a:pt x="2473550" y="1502664"/>
                </a:lnTo>
                <a:lnTo>
                  <a:pt x="2434399" y="1502664"/>
                </a:lnTo>
                <a:lnTo>
                  <a:pt x="1243533" y="1165809"/>
                </a:lnTo>
                <a:lnTo>
                  <a:pt x="1433055" y="187591"/>
                </a:lnTo>
                <a:lnTo>
                  <a:pt x="1759590" y="187591"/>
                </a:lnTo>
                <a:lnTo>
                  <a:pt x="1402372" y="145618"/>
                </a:lnTo>
                <a:close/>
              </a:path>
              <a:path w="2963545" h="1866264">
                <a:moveTo>
                  <a:pt x="1759590" y="187591"/>
                </a:moveTo>
                <a:lnTo>
                  <a:pt x="1433055" y="187591"/>
                </a:lnTo>
                <a:lnTo>
                  <a:pt x="2710065" y="337629"/>
                </a:lnTo>
                <a:lnTo>
                  <a:pt x="2434399" y="1502664"/>
                </a:lnTo>
                <a:lnTo>
                  <a:pt x="2473550" y="1502664"/>
                </a:lnTo>
                <a:lnTo>
                  <a:pt x="2756992" y="304787"/>
                </a:lnTo>
                <a:lnTo>
                  <a:pt x="1759590" y="187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35045" y="4180301"/>
            <a:ext cx="1159002" cy="936498"/>
          </a:xfrm>
          <a:custGeom>
            <a:avLst/>
            <a:gdLst/>
            <a:ahLst/>
            <a:cxnLst/>
            <a:rect l="l" t="t" r="r" b="b"/>
            <a:pathLst>
              <a:path w="965835" h="780414">
                <a:moveTo>
                  <a:pt x="796937" y="0"/>
                </a:moveTo>
                <a:lnTo>
                  <a:pt x="0" y="256832"/>
                </a:lnTo>
                <a:lnTo>
                  <a:pt x="168897" y="780313"/>
                </a:lnTo>
                <a:lnTo>
                  <a:pt x="452509" y="688886"/>
                </a:lnTo>
                <a:lnTo>
                  <a:pt x="215811" y="688886"/>
                </a:lnTo>
                <a:lnTo>
                  <a:pt x="104305" y="343115"/>
                </a:lnTo>
                <a:lnTo>
                  <a:pt x="299280" y="343115"/>
                </a:lnTo>
                <a:lnTo>
                  <a:pt x="152793" y="284099"/>
                </a:lnTo>
                <a:lnTo>
                  <a:pt x="688949" y="111239"/>
                </a:lnTo>
                <a:lnTo>
                  <a:pt x="832788" y="111239"/>
                </a:lnTo>
                <a:lnTo>
                  <a:pt x="796937" y="0"/>
                </a:lnTo>
                <a:close/>
              </a:path>
              <a:path w="965835" h="780414">
                <a:moveTo>
                  <a:pt x="839112" y="130860"/>
                </a:moveTo>
                <a:lnTo>
                  <a:pt x="762736" y="130860"/>
                </a:lnTo>
                <a:lnTo>
                  <a:pt x="874153" y="476567"/>
                </a:lnTo>
                <a:lnTo>
                  <a:pt x="215811" y="688886"/>
                </a:lnTo>
                <a:lnTo>
                  <a:pt x="452509" y="688886"/>
                </a:lnTo>
                <a:lnTo>
                  <a:pt x="965644" y="523468"/>
                </a:lnTo>
                <a:lnTo>
                  <a:pt x="839112" y="130860"/>
                </a:lnTo>
                <a:close/>
              </a:path>
              <a:path w="965835" h="780414">
                <a:moveTo>
                  <a:pt x="299280" y="343115"/>
                </a:moveTo>
                <a:lnTo>
                  <a:pt x="104305" y="343115"/>
                </a:lnTo>
                <a:lnTo>
                  <a:pt x="521868" y="511327"/>
                </a:lnTo>
                <a:lnTo>
                  <a:pt x="578969" y="421131"/>
                </a:lnTo>
                <a:lnTo>
                  <a:pt x="492925" y="421131"/>
                </a:lnTo>
                <a:lnTo>
                  <a:pt x="299280" y="343115"/>
                </a:lnTo>
                <a:close/>
              </a:path>
              <a:path w="965835" h="780414">
                <a:moveTo>
                  <a:pt x="832788" y="111239"/>
                </a:moveTo>
                <a:lnTo>
                  <a:pt x="688949" y="111239"/>
                </a:lnTo>
                <a:lnTo>
                  <a:pt x="492925" y="421131"/>
                </a:lnTo>
                <a:lnTo>
                  <a:pt x="578969" y="421131"/>
                </a:lnTo>
                <a:lnTo>
                  <a:pt x="762736" y="130860"/>
                </a:lnTo>
                <a:lnTo>
                  <a:pt x="839112" y="130860"/>
                </a:lnTo>
                <a:lnTo>
                  <a:pt x="832788" y="111239"/>
                </a:lnTo>
                <a:close/>
              </a:path>
            </a:pathLst>
          </a:custGeom>
          <a:solidFill>
            <a:srgbClr val="71C599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6267" y="4151536"/>
            <a:ext cx="1216913" cy="994410"/>
          </a:xfrm>
          <a:custGeom>
            <a:avLst/>
            <a:gdLst/>
            <a:ahLst/>
            <a:cxnLst/>
            <a:rect l="l" t="t" r="r" b="b"/>
            <a:pathLst>
              <a:path w="1014094" h="828675">
                <a:moveTo>
                  <a:pt x="833208" y="0"/>
                </a:moveTo>
                <a:lnTo>
                  <a:pt x="0" y="268516"/>
                </a:lnTo>
                <a:lnTo>
                  <a:pt x="180594" y="828255"/>
                </a:lnTo>
                <a:lnTo>
                  <a:pt x="329356" y="780300"/>
                </a:lnTo>
                <a:lnTo>
                  <a:pt x="205155" y="780300"/>
                </a:lnTo>
                <a:lnTo>
                  <a:pt x="47955" y="293090"/>
                </a:lnTo>
                <a:lnTo>
                  <a:pt x="808634" y="47942"/>
                </a:lnTo>
                <a:lnTo>
                  <a:pt x="848659" y="47942"/>
                </a:lnTo>
                <a:lnTo>
                  <a:pt x="833208" y="0"/>
                </a:lnTo>
                <a:close/>
              </a:path>
              <a:path w="1014094" h="828675">
                <a:moveTo>
                  <a:pt x="848659" y="47942"/>
                </a:moveTo>
                <a:lnTo>
                  <a:pt x="808634" y="47942"/>
                </a:lnTo>
                <a:lnTo>
                  <a:pt x="965657" y="535152"/>
                </a:lnTo>
                <a:lnTo>
                  <a:pt x="205155" y="780300"/>
                </a:lnTo>
                <a:lnTo>
                  <a:pt x="329356" y="780300"/>
                </a:lnTo>
                <a:lnTo>
                  <a:pt x="1013599" y="559727"/>
                </a:lnTo>
                <a:lnTo>
                  <a:pt x="848659" y="47942"/>
                </a:lnTo>
                <a:close/>
              </a:path>
              <a:path w="1014094" h="828675">
                <a:moveTo>
                  <a:pt x="97675" y="334213"/>
                </a:moveTo>
                <a:lnTo>
                  <a:pt x="227495" y="736841"/>
                </a:lnTo>
                <a:lnTo>
                  <a:pt x="376189" y="688886"/>
                </a:lnTo>
                <a:lnTo>
                  <a:pt x="252069" y="688886"/>
                </a:lnTo>
                <a:lnTo>
                  <a:pt x="158902" y="399961"/>
                </a:lnTo>
                <a:lnTo>
                  <a:pt x="260885" y="399961"/>
                </a:lnTo>
                <a:lnTo>
                  <a:pt x="97675" y="334213"/>
                </a:lnTo>
                <a:close/>
              </a:path>
              <a:path w="1014094" h="828675">
                <a:moveTo>
                  <a:pt x="821091" y="199389"/>
                </a:moveTo>
                <a:lnTo>
                  <a:pt x="781062" y="199389"/>
                </a:lnTo>
                <a:lnTo>
                  <a:pt x="874153" y="488251"/>
                </a:lnTo>
                <a:lnTo>
                  <a:pt x="252069" y="688886"/>
                </a:lnTo>
                <a:lnTo>
                  <a:pt x="376189" y="688886"/>
                </a:lnTo>
                <a:lnTo>
                  <a:pt x="922096" y="512825"/>
                </a:lnTo>
                <a:lnTo>
                  <a:pt x="821091" y="199389"/>
                </a:lnTo>
                <a:close/>
              </a:path>
              <a:path w="1014094" h="828675">
                <a:moveTo>
                  <a:pt x="260885" y="399961"/>
                </a:moveTo>
                <a:lnTo>
                  <a:pt x="158902" y="399961"/>
                </a:lnTo>
                <a:lnTo>
                  <a:pt x="553466" y="558901"/>
                </a:lnTo>
                <a:lnTo>
                  <a:pt x="583350" y="511695"/>
                </a:lnTo>
                <a:lnTo>
                  <a:pt x="538251" y="511695"/>
                </a:lnTo>
                <a:lnTo>
                  <a:pt x="260885" y="399961"/>
                </a:lnTo>
                <a:close/>
              </a:path>
              <a:path w="1014094" h="828675">
                <a:moveTo>
                  <a:pt x="792378" y="110286"/>
                </a:moveTo>
                <a:lnTo>
                  <a:pt x="538251" y="511695"/>
                </a:lnTo>
                <a:lnTo>
                  <a:pt x="583350" y="511695"/>
                </a:lnTo>
                <a:lnTo>
                  <a:pt x="781062" y="199389"/>
                </a:lnTo>
                <a:lnTo>
                  <a:pt x="821091" y="199389"/>
                </a:lnTo>
                <a:lnTo>
                  <a:pt x="792378" y="110286"/>
                </a:lnTo>
                <a:close/>
              </a:path>
              <a:path w="1014094" h="828675">
                <a:moveTo>
                  <a:pt x="757135" y="100939"/>
                </a:moveTo>
                <a:lnTo>
                  <a:pt x="120865" y="306082"/>
                </a:lnTo>
                <a:lnTo>
                  <a:pt x="524522" y="468706"/>
                </a:lnTo>
                <a:lnTo>
                  <a:pt x="554380" y="421500"/>
                </a:lnTo>
                <a:lnTo>
                  <a:pt x="509295" y="421500"/>
                </a:lnTo>
                <a:lnTo>
                  <a:pt x="232689" y="310057"/>
                </a:lnTo>
                <a:lnTo>
                  <a:pt x="668705" y="169481"/>
                </a:lnTo>
                <a:lnTo>
                  <a:pt x="713782" y="169481"/>
                </a:lnTo>
                <a:lnTo>
                  <a:pt x="757135" y="100939"/>
                </a:lnTo>
                <a:close/>
              </a:path>
              <a:path w="1014094" h="828675">
                <a:moveTo>
                  <a:pt x="713782" y="169481"/>
                </a:moveTo>
                <a:lnTo>
                  <a:pt x="668705" y="169481"/>
                </a:lnTo>
                <a:lnTo>
                  <a:pt x="509295" y="421500"/>
                </a:lnTo>
                <a:lnTo>
                  <a:pt x="554380" y="421500"/>
                </a:lnTo>
                <a:lnTo>
                  <a:pt x="713782" y="1694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65100" y="3228649"/>
            <a:ext cx="932688" cy="867156"/>
          </a:xfrm>
          <a:custGeom>
            <a:avLst/>
            <a:gdLst/>
            <a:ahLst/>
            <a:cxnLst/>
            <a:rect l="l" t="t" r="r" b="b"/>
            <a:pathLst>
              <a:path w="777239" h="722629">
                <a:moveTo>
                  <a:pt x="245224" y="0"/>
                </a:moveTo>
                <a:lnTo>
                  <a:pt x="0" y="352031"/>
                </a:lnTo>
                <a:lnTo>
                  <a:pt x="531914" y="722604"/>
                </a:lnTo>
                <a:lnTo>
                  <a:pt x="594512" y="632739"/>
                </a:lnTo>
                <a:lnTo>
                  <a:pt x="515797" y="632739"/>
                </a:lnTo>
                <a:lnTo>
                  <a:pt x="89941" y="336003"/>
                </a:lnTo>
                <a:lnTo>
                  <a:pt x="240385" y="120116"/>
                </a:lnTo>
                <a:lnTo>
                  <a:pt x="417565" y="120116"/>
                </a:lnTo>
                <a:lnTo>
                  <a:pt x="245224" y="0"/>
                </a:lnTo>
                <a:close/>
              </a:path>
              <a:path w="777239" h="722629">
                <a:moveTo>
                  <a:pt x="744957" y="416763"/>
                </a:moveTo>
                <a:lnTo>
                  <a:pt x="666254" y="416763"/>
                </a:lnTo>
                <a:lnTo>
                  <a:pt x="515797" y="632739"/>
                </a:lnTo>
                <a:lnTo>
                  <a:pt x="594512" y="632739"/>
                </a:lnTo>
                <a:lnTo>
                  <a:pt x="744957" y="416763"/>
                </a:lnTo>
                <a:close/>
              </a:path>
              <a:path w="777239" h="722629">
                <a:moveTo>
                  <a:pt x="417565" y="120116"/>
                </a:moveTo>
                <a:lnTo>
                  <a:pt x="240385" y="120116"/>
                </a:lnTo>
                <a:lnTo>
                  <a:pt x="329730" y="445757"/>
                </a:lnTo>
                <a:lnTo>
                  <a:pt x="666254" y="416763"/>
                </a:lnTo>
                <a:lnTo>
                  <a:pt x="744957" y="416763"/>
                </a:lnTo>
                <a:lnTo>
                  <a:pt x="772700" y="376936"/>
                </a:lnTo>
                <a:lnTo>
                  <a:pt x="377710" y="376936"/>
                </a:lnTo>
                <a:lnTo>
                  <a:pt x="308114" y="122491"/>
                </a:lnTo>
                <a:lnTo>
                  <a:pt x="420972" y="122491"/>
                </a:lnTo>
                <a:lnTo>
                  <a:pt x="417565" y="120116"/>
                </a:lnTo>
                <a:close/>
              </a:path>
              <a:path w="777239" h="722629">
                <a:moveTo>
                  <a:pt x="420972" y="122491"/>
                </a:moveTo>
                <a:lnTo>
                  <a:pt x="308114" y="122491"/>
                </a:lnTo>
                <a:lnTo>
                  <a:pt x="640524" y="354164"/>
                </a:lnTo>
                <a:lnTo>
                  <a:pt x="377710" y="376936"/>
                </a:lnTo>
                <a:lnTo>
                  <a:pt x="772700" y="376936"/>
                </a:lnTo>
                <a:lnTo>
                  <a:pt x="777062" y="370674"/>
                </a:lnTo>
                <a:lnTo>
                  <a:pt x="420972" y="122491"/>
                </a:lnTo>
                <a:close/>
              </a:path>
            </a:pathLst>
          </a:custGeom>
          <a:solidFill>
            <a:srgbClr val="71C599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33259" y="3196822"/>
            <a:ext cx="996696" cy="931164"/>
          </a:xfrm>
          <a:custGeom>
            <a:avLst/>
            <a:gdLst/>
            <a:ahLst/>
            <a:cxnLst/>
            <a:rect l="l" t="t" r="r" b="b"/>
            <a:pathLst>
              <a:path w="830580" h="775970">
                <a:moveTo>
                  <a:pt x="267030" y="0"/>
                </a:moveTo>
                <a:lnTo>
                  <a:pt x="0" y="383286"/>
                </a:lnTo>
                <a:lnTo>
                  <a:pt x="563194" y="775639"/>
                </a:lnTo>
                <a:lnTo>
                  <a:pt x="600140" y="722604"/>
                </a:lnTo>
                <a:lnTo>
                  <a:pt x="553707" y="722604"/>
                </a:lnTo>
                <a:lnTo>
                  <a:pt x="53035" y="373811"/>
                </a:lnTo>
                <a:lnTo>
                  <a:pt x="276504" y="53047"/>
                </a:lnTo>
                <a:lnTo>
                  <a:pt x="343140" y="53047"/>
                </a:lnTo>
                <a:lnTo>
                  <a:pt x="267030" y="0"/>
                </a:lnTo>
                <a:close/>
              </a:path>
              <a:path w="830580" h="775970">
                <a:moveTo>
                  <a:pt x="343140" y="53047"/>
                </a:moveTo>
                <a:lnTo>
                  <a:pt x="276504" y="53047"/>
                </a:lnTo>
                <a:lnTo>
                  <a:pt x="777074" y="401942"/>
                </a:lnTo>
                <a:lnTo>
                  <a:pt x="553707" y="722604"/>
                </a:lnTo>
                <a:lnTo>
                  <a:pt x="600140" y="722604"/>
                </a:lnTo>
                <a:lnTo>
                  <a:pt x="830122" y="392468"/>
                </a:lnTo>
                <a:lnTo>
                  <a:pt x="343140" y="53047"/>
                </a:lnTo>
                <a:close/>
              </a:path>
              <a:path w="830580" h="775970">
                <a:moveTo>
                  <a:pt x="274548" y="102400"/>
                </a:moveTo>
                <a:lnTo>
                  <a:pt x="89954" y="367271"/>
                </a:lnTo>
                <a:lnTo>
                  <a:pt x="547077" y="685774"/>
                </a:lnTo>
                <a:lnTo>
                  <a:pt x="584024" y="632739"/>
                </a:lnTo>
                <a:lnTo>
                  <a:pt x="537590" y="632739"/>
                </a:lnTo>
                <a:lnTo>
                  <a:pt x="143001" y="357784"/>
                </a:lnTo>
                <a:lnTo>
                  <a:pt x="259308" y="190893"/>
                </a:lnTo>
                <a:lnTo>
                  <a:pt x="298823" y="190893"/>
                </a:lnTo>
                <a:lnTo>
                  <a:pt x="274548" y="102400"/>
                </a:lnTo>
                <a:close/>
              </a:path>
              <a:path w="830580" h="775970">
                <a:moveTo>
                  <a:pt x="700349" y="465759"/>
                </a:moveTo>
                <a:lnTo>
                  <a:pt x="653923" y="465759"/>
                </a:lnTo>
                <a:lnTo>
                  <a:pt x="537590" y="632739"/>
                </a:lnTo>
                <a:lnTo>
                  <a:pt x="584024" y="632739"/>
                </a:lnTo>
                <a:lnTo>
                  <a:pt x="700349" y="465759"/>
                </a:lnTo>
                <a:close/>
              </a:path>
              <a:path w="830580" h="775970">
                <a:moveTo>
                  <a:pt x="298823" y="190893"/>
                </a:moveTo>
                <a:lnTo>
                  <a:pt x="259308" y="190893"/>
                </a:lnTo>
                <a:lnTo>
                  <a:pt x="342087" y="492620"/>
                </a:lnTo>
                <a:lnTo>
                  <a:pt x="653923" y="465759"/>
                </a:lnTo>
                <a:lnTo>
                  <a:pt x="700349" y="465759"/>
                </a:lnTo>
                <a:lnTo>
                  <a:pt x="709974" y="451942"/>
                </a:lnTo>
                <a:lnTo>
                  <a:pt x="370433" y="451942"/>
                </a:lnTo>
                <a:lnTo>
                  <a:pt x="298823" y="190893"/>
                </a:lnTo>
                <a:close/>
              </a:path>
              <a:path w="830580" h="775970">
                <a:moveTo>
                  <a:pt x="731659" y="420814"/>
                </a:moveTo>
                <a:lnTo>
                  <a:pt x="370433" y="451942"/>
                </a:lnTo>
                <a:lnTo>
                  <a:pt x="709974" y="451942"/>
                </a:lnTo>
                <a:lnTo>
                  <a:pt x="731659" y="420814"/>
                </a:lnTo>
                <a:close/>
              </a:path>
              <a:path w="830580" h="775970">
                <a:moveTo>
                  <a:pt x="302399" y="103327"/>
                </a:moveTo>
                <a:lnTo>
                  <a:pt x="390055" y="423811"/>
                </a:lnTo>
                <a:lnTo>
                  <a:pt x="721106" y="395122"/>
                </a:lnTo>
                <a:lnTo>
                  <a:pt x="703866" y="383108"/>
                </a:lnTo>
                <a:lnTo>
                  <a:pt x="418426" y="383108"/>
                </a:lnTo>
                <a:lnTo>
                  <a:pt x="366890" y="194716"/>
                </a:lnTo>
                <a:lnTo>
                  <a:pt x="433536" y="194716"/>
                </a:lnTo>
                <a:lnTo>
                  <a:pt x="302399" y="103327"/>
                </a:lnTo>
                <a:close/>
              </a:path>
              <a:path w="830580" h="775970">
                <a:moveTo>
                  <a:pt x="433536" y="194716"/>
                </a:moveTo>
                <a:lnTo>
                  <a:pt x="366890" y="194716"/>
                </a:lnTo>
                <a:lnTo>
                  <a:pt x="613029" y="366242"/>
                </a:lnTo>
                <a:lnTo>
                  <a:pt x="418426" y="383108"/>
                </a:lnTo>
                <a:lnTo>
                  <a:pt x="703866" y="383108"/>
                </a:lnTo>
                <a:lnTo>
                  <a:pt x="433536" y="194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55860" y="3963338"/>
            <a:ext cx="542544" cy="438912"/>
          </a:xfrm>
          <a:custGeom>
            <a:avLst/>
            <a:gdLst/>
            <a:ahLst/>
            <a:cxnLst/>
            <a:rect l="l" t="t" r="r" b="b"/>
            <a:pathLst>
              <a:path w="452119" h="365760">
                <a:moveTo>
                  <a:pt x="377240" y="0"/>
                </a:moveTo>
                <a:lnTo>
                  <a:pt x="0" y="110845"/>
                </a:lnTo>
                <a:lnTo>
                  <a:pt x="74980" y="365429"/>
                </a:lnTo>
                <a:lnTo>
                  <a:pt x="300626" y="299173"/>
                </a:lnTo>
                <a:lnTo>
                  <a:pt x="111531" y="299173"/>
                </a:lnTo>
                <a:lnTo>
                  <a:pt x="75463" y="176275"/>
                </a:lnTo>
                <a:lnTo>
                  <a:pt x="209740" y="176275"/>
                </a:lnTo>
                <a:lnTo>
                  <a:pt x="112166" y="133921"/>
                </a:lnTo>
                <a:lnTo>
                  <a:pt x="295998" y="79857"/>
                </a:lnTo>
                <a:lnTo>
                  <a:pt x="400710" y="79857"/>
                </a:lnTo>
                <a:lnTo>
                  <a:pt x="377240" y="0"/>
                </a:lnTo>
                <a:close/>
              </a:path>
              <a:path w="452119" h="365760">
                <a:moveTo>
                  <a:pt x="405345" y="95631"/>
                </a:moveTo>
                <a:lnTo>
                  <a:pt x="349758" y="95631"/>
                </a:lnTo>
                <a:lnTo>
                  <a:pt x="385838" y="218516"/>
                </a:lnTo>
                <a:lnTo>
                  <a:pt x="111531" y="299173"/>
                </a:lnTo>
                <a:lnTo>
                  <a:pt x="300626" y="299173"/>
                </a:lnTo>
                <a:lnTo>
                  <a:pt x="452094" y="254698"/>
                </a:lnTo>
                <a:lnTo>
                  <a:pt x="405345" y="95631"/>
                </a:lnTo>
                <a:close/>
              </a:path>
              <a:path w="452119" h="365760">
                <a:moveTo>
                  <a:pt x="209740" y="176275"/>
                </a:moveTo>
                <a:lnTo>
                  <a:pt x="75463" y="176275"/>
                </a:lnTo>
                <a:lnTo>
                  <a:pt x="246189" y="250253"/>
                </a:lnTo>
                <a:lnTo>
                  <a:pt x="290840" y="183591"/>
                </a:lnTo>
                <a:lnTo>
                  <a:pt x="226593" y="183591"/>
                </a:lnTo>
                <a:lnTo>
                  <a:pt x="209740" y="176275"/>
                </a:lnTo>
                <a:close/>
              </a:path>
              <a:path w="452119" h="365760">
                <a:moveTo>
                  <a:pt x="400710" y="79857"/>
                </a:moveTo>
                <a:lnTo>
                  <a:pt x="295998" y="79857"/>
                </a:lnTo>
                <a:lnTo>
                  <a:pt x="226593" y="183591"/>
                </a:lnTo>
                <a:lnTo>
                  <a:pt x="290840" y="183591"/>
                </a:lnTo>
                <a:lnTo>
                  <a:pt x="349758" y="95631"/>
                </a:lnTo>
                <a:lnTo>
                  <a:pt x="405345" y="95631"/>
                </a:lnTo>
                <a:lnTo>
                  <a:pt x="400710" y="79857"/>
                </a:lnTo>
                <a:close/>
              </a:path>
            </a:pathLst>
          </a:custGeom>
          <a:solidFill>
            <a:srgbClr val="71C599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27484" y="3934960"/>
            <a:ext cx="599694" cy="495300"/>
          </a:xfrm>
          <a:custGeom>
            <a:avLst/>
            <a:gdLst/>
            <a:ahLst/>
            <a:cxnLst/>
            <a:rect l="l" t="t" r="r" b="b"/>
            <a:pathLst>
              <a:path w="499744" h="412750">
                <a:moveTo>
                  <a:pt x="413791" y="0"/>
                </a:moveTo>
                <a:lnTo>
                  <a:pt x="0" y="121589"/>
                </a:lnTo>
                <a:lnTo>
                  <a:pt x="85725" y="412724"/>
                </a:lnTo>
                <a:lnTo>
                  <a:pt x="246753" y="365442"/>
                </a:lnTo>
                <a:lnTo>
                  <a:pt x="111518" y="365442"/>
                </a:lnTo>
                <a:lnTo>
                  <a:pt x="47320" y="147396"/>
                </a:lnTo>
                <a:lnTo>
                  <a:pt x="387985" y="47294"/>
                </a:lnTo>
                <a:lnTo>
                  <a:pt x="427690" y="47294"/>
                </a:lnTo>
                <a:lnTo>
                  <a:pt x="413791" y="0"/>
                </a:lnTo>
                <a:close/>
              </a:path>
              <a:path w="499744" h="412750">
                <a:moveTo>
                  <a:pt x="427690" y="47294"/>
                </a:moveTo>
                <a:lnTo>
                  <a:pt x="387985" y="47294"/>
                </a:lnTo>
                <a:lnTo>
                  <a:pt x="452094" y="265442"/>
                </a:lnTo>
                <a:lnTo>
                  <a:pt x="111518" y="365442"/>
                </a:lnTo>
                <a:lnTo>
                  <a:pt x="246753" y="365442"/>
                </a:lnTo>
                <a:lnTo>
                  <a:pt x="499389" y="291261"/>
                </a:lnTo>
                <a:lnTo>
                  <a:pt x="427690" y="47294"/>
                </a:lnTo>
                <a:close/>
              </a:path>
              <a:path w="499744" h="412750">
                <a:moveTo>
                  <a:pt x="69380" y="166268"/>
                </a:moveTo>
                <a:lnTo>
                  <a:pt x="122275" y="346468"/>
                </a:lnTo>
                <a:lnTo>
                  <a:pt x="283161" y="299161"/>
                </a:lnTo>
                <a:lnTo>
                  <a:pt x="148094" y="299161"/>
                </a:lnTo>
                <a:lnTo>
                  <a:pt x="128841" y="233565"/>
                </a:lnTo>
                <a:lnTo>
                  <a:pt x="224657" y="233565"/>
                </a:lnTo>
                <a:lnTo>
                  <a:pt x="69380" y="166268"/>
                </a:lnTo>
                <a:close/>
              </a:path>
              <a:path w="499744" h="412750">
                <a:moveTo>
                  <a:pt x="224657" y="233565"/>
                </a:moveTo>
                <a:lnTo>
                  <a:pt x="128841" y="233565"/>
                </a:lnTo>
                <a:lnTo>
                  <a:pt x="226809" y="276021"/>
                </a:lnTo>
                <a:lnTo>
                  <a:pt x="148094" y="299161"/>
                </a:lnTo>
                <a:lnTo>
                  <a:pt x="283161" y="299161"/>
                </a:lnTo>
                <a:lnTo>
                  <a:pt x="433120" y="255066"/>
                </a:lnTo>
                <a:lnTo>
                  <a:pt x="432334" y="252387"/>
                </a:lnTo>
                <a:lnTo>
                  <a:pt x="307174" y="252387"/>
                </a:lnTo>
                <a:lnTo>
                  <a:pt x="308697" y="250113"/>
                </a:lnTo>
                <a:lnTo>
                  <a:pt x="262839" y="250113"/>
                </a:lnTo>
                <a:lnTo>
                  <a:pt x="224657" y="233565"/>
                </a:lnTo>
                <a:close/>
              </a:path>
              <a:path w="499744" h="412750">
                <a:moveTo>
                  <a:pt x="406298" y="163690"/>
                </a:moveTo>
                <a:lnTo>
                  <a:pt x="366585" y="163690"/>
                </a:lnTo>
                <a:lnTo>
                  <a:pt x="385838" y="229247"/>
                </a:lnTo>
                <a:lnTo>
                  <a:pt x="307174" y="252387"/>
                </a:lnTo>
                <a:lnTo>
                  <a:pt x="432334" y="252387"/>
                </a:lnTo>
                <a:lnTo>
                  <a:pt x="406298" y="163690"/>
                </a:lnTo>
                <a:close/>
              </a:path>
              <a:path w="499744" h="412750">
                <a:moveTo>
                  <a:pt x="380225" y="74866"/>
                </a:moveTo>
                <a:lnTo>
                  <a:pt x="262839" y="250113"/>
                </a:lnTo>
                <a:lnTo>
                  <a:pt x="308697" y="250113"/>
                </a:lnTo>
                <a:lnTo>
                  <a:pt x="366585" y="163690"/>
                </a:lnTo>
                <a:lnTo>
                  <a:pt x="406298" y="163690"/>
                </a:lnTo>
                <a:lnTo>
                  <a:pt x="380225" y="74866"/>
                </a:lnTo>
                <a:close/>
              </a:path>
              <a:path w="499744" h="412750">
                <a:moveTo>
                  <a:pt x="364705" y="70383"/>
                </a:moveTo>
                <a:lnTo>
                  <a:pt x="80022" y="154127"/>
                </a:lnTo>
                <a:lnTo>
                  <a:pt x="257225" y="231038"/>
                </a:lnTo>
                <a:lnTo>
                  <a:pt x="289070" y="183438"/>
                </a:lnTo>
                <a:lnTo>
                  <a:pt x="243243" y="183438"/>
                </a:lnTo>
                <a:lnTo>
                  <a:pt x="191604" y="161023"/>
                </a:lnTo>
                <a:lnTo>
                  <a:pt x="274561" y="136613"/>
                </a:lnTo>
                <a:lnTo>
                  <a:pt x="320396" y="136613"/>
                </a:lnTo>
                <a:lnTo>
                  <a:pt x="364705" y="70383"/>
                </a:lnTo>
                <a:close/>
              </a:path>
              <a:path w="499744" h="412750">
                <a:moveTo>
                  <a:pt x="320396" y="136613"/>
                </a:moveTo>
                <a:lnTo>
                  <a:pt x="274561" y="136613"/>
                </a:lnTo>
                <a:lnTo>
                  <a:pt x="243243" y="183438"/>
                </a:lnTo>
                <a:lnTo>
                  <a:pt x="289070" y="183438"/>
                </a:lnTo>
                <a:lnTo>
                  <a:pt x="320396" y="1366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04290" y="5048287"/>
            <a:ext cx="371094" cy="386334"/>
          </a:xfrm>
          <a:custGeom>
            <a:avLst/>
            <a:gdLst/>
            <a:ahLst/>
            <a:cxnLst/>
            <a:rect l="l" t="t" r="r" b="b"/>
            <a:pathLst>
              <a:path w="309244" h="321945">
                <a:moveTo>
                  <a:pt x="143649" y="0"/>
                </a:moveTo>
                <a:lnTo>
                  <a:pt x="0" y="114287"/>
                </a:lnTo>
                <a:lnTo>
                  <a:pt x="165569" y="321564"/>
                </a:lnTo>
                <a:lnTo>
                  <a:pt x="250155" y="254038"/>
                </a:lnTo>
                <a:lnTo>
                  <a:pt x="173100" y="254038"/>
                </a:lnTo>
                <a:lnTo>
                  <a:pt x="127774" y="197332"/>
                </a:lnTo>
                <a:lnTo>
                  <a:pt x="301058" y="197332"/>
                </a:lnTo>
                <a:lnTo>
                  <a:pt x="286095" y="178574"/>
                </a:lnTo>
                <a:lnTo>
                  <a:pt x="112801" y="178574"/>
                </a:lnTo>
                <a:lnTo>
                  <a:pt x="67589" y="121983"/>
                </a:lnTo>
                <a:lnTo>
                  <a:pt x="114820" y="84251"/>
                </a:lnTo>
                <a:lnTo>
                  <a:pt x="210855" y="84251"/>
                </a:lnTo>
                <a:lnTo>
                  <a:pt x="143649" y="0"/>
                </a:lnTo>
                <a:close/>
              </a:path>
              <a:path w="309244" h="321945">
                <a:moveTo>
                  <a:pt x="301058" y="197332"/>
                </a:moveTo>
                <a:lnTo>
                  <a:pt x="127774" y="197332"/>
                </a:lnTo>
                <a:lnTo>
                  <a:pt x="220294" y="216496"/>
                </a:lnTo>
                <a:lnTo>
                  <a:pt x="173100" y="254038"/>
                </a:lnTo>
                <a:lnTo>
                  <a:pt x="250155" y="254038"/>
                </a:lnTo>
                <a:lnTo>
                  <a:pt x="308889" y="207149"/>
                </a:lnTo>
                <a:lnTo>
                  <a:pt x="301058" y="197332"/>
                </a:lnTo>
                <a:close/>
              </a:path>
              <a:path w="309244" h="321945">
                <a:moveTo>
                  <a:pt x="210855" y="84251"/>
                </a:moveTo>
                <a:lnTo>
                  <a:pt x="114820" y="84251"/>
                </a:lnTo>
                <a:lnTo>
                  <a:pt x="112801" y="178574"/>
                </a:lnTo>
                <a:lnTo>
                  <a:pt x="286095" y="178574"/>
                </a:lnTo>
                <a:lnTo>
                  <a:pt x="276431" y="166458"/>
                </a:lnTo>
                <a:lnTo>
                  <a:pt x="215201" y="166458"/>
                </a:lnTo>
                <a:lnTo>
                  <a:pt x="161150" y="155244"/>
                </a:lnTo>
                <a:lnTo>
                  <a:pt x="162356" y="100139"/>
                </a:lnTo>
                <a:lnTo>
                  <a:pt x="223529" y="100139"/>
                </a:lnTo>
                <a:lnTo>
                  <a:pt x="210855" y="84251"/>
                </a:lnTo>
                <a:close/>
              </a:path>
              <a:path w="309244" h="321945">
                <a:moveTo>
                  <a:pt x="223529" y="100139"/>
                </a:moveTo>
                <a:lnTo>
                  <a:pt x="162356" y="100139"/>
                </a:lnTo>
                <a:lnTo>
                  <a:pt x="215201" y="166458"/>
                </a:lnTo>
                <a:lnTo>
                  <a:pt x="276431" y="166458"/>
                </a:lnTo>
                <a:lnTo>
                  <a:pt x="223529" y="100139"/>
                </a:lnTo>
                <a:close/>
              </a:path>
            </a:pathLst>
          </a:custGeom>
          <a:solidFill>
            <a:srgbClr val="71C599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72130" y="5016182"/>
            <a:ext cx="435102" cy="450342"/>
          </a:xfrm>
          <a:custGeom>
            <a:avLst/>
            <a:gdLst/>
            <a:ahLst/>
            <a:cxnLst/>
            <a:rect l="l" t="t" r="r" b="b"/>
            <a:pathLst>
              <a:path w="362584" h="375285">
                <a:moveTo>
                  <a:pt x="173482" y="0"/>
                </a:moveTo>
                <a:lnTo>
                  <a:pt x="0" y="138023"/>
                </a:lnTo>
                <a:lnTo>
                  <a:pt x="189369" y="375094"/>
                </a:lnTo>
                <a:lnTo>
                  <a:pt x="256435" y="321551"/>
                </a:lnTo>
                <a:lnTo>
                  <a:pt x="195376" y="321551"/>
                </a:lnTo>
                <a:lnTo>
                  <a:pt x="53593" y="144068"/>
                </a:lnTo>
                <a:lnTo>
                  <a:pt x="167424" y="53505"/>
                </a:lnTo>
                <a:lnTo>
                  <a:pt x="216162" y="53505"/>
                </a:lnTo>
                <a:lnTo>
                  <a:pt x="173482" y="0"/>
                </a:lnTo>
                <a:close/>
              </a:path>
              <a:path w="362584" h="375285">
                <a:moveTo>
                  <a:pt x="216162" y="53505"/>
                </a:moveTo>
                <a:lnTo>
                  <a:pt x="167424" y="53505"/>
                </a:lnTo>
                <a:lnTo>
                  <a:pt x="308927" y="230898"/>
                </a:lnTo>
                <a:lnTo>
                  <a:pt x="195376" y="321551"/>
                </a:lnTo>
                <a:lnTo>
                  <a:pt x="256435" y="321551"/>
                </a:lnTo>
                <a:lnTo>
                  <a:pt x="362458" y="236905"/>
                </a:lnTo>
                <a:lnTo>
                  <a:pt x="216162" y="53505"/>
                </a:lnTo>
                <a:close/>
              </a:path>
              <a:path w="362584" h="375285">
                <a:moveTo>
                  <a:pt x="161543" y="70700"/>
                </a:moveTo>
                <a:lnTo>
                  <a:pt x="67614" y="145745"/>
                </a:lnTo>
                <a:lnTo>
                  <a:pt x="196862" y="307530"/>
                </a:lnTo>
                <a:lnTo>
                  <a:pt x="290791" y="232854"/>
                </a:lnTo>
                <a:lnTo>
                  <a:pt x="158648" y="205473"/>
                </a:lnTo>
                <a:lnTo>
                  <a:pt x="161543" y="70700"/>
                </a:lnTo>
                <a:close/>
              </a:path>
              <a:path w="362584" h="375285">
                <a:moveTo>
                  <a:pt x="171259" y="73875"/>
                </a:moveTo>
                <a:lnTo>
                  <a:pt x="168554" y="197434"/>
                </a:lnTo>
                <a:lnTo>
                  <a:pt x="289763" y="222580"/>
                </a:lnTo>
                <a:lnTo>
                  <a:pt x="171259" y="73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63740" y="3870879"/>
            <a:ext cx="371094" cy="386334"/>
          </a:xfrm>
          <a:custGeom>
            <a:avLst/>
            <a:gdLst/>
            <a:ahLst/>
            <a:cxnLst/>
            <a:rect l="l" t="t" r="r" b="b"/>
            <a:pathLst>
              <a:path w="309245" h="321945">
                <a:moveTo>
                  <a:pt x="143662" y="0"/>
                </a:moveTo>
                <a:lnTo>
                  <a:pt x="0" y="114414"/>
                </a:lnTo>
                <a:lnTo>
                  <a:pt x="165480" y="321576"/>
                </a:lnTo>
                <a:lnTo>
                  <a:pt x="249928" y="254228"/>
                </a:lnTo>
                <a:lnTo>
                  <a:pt x="172910" y="254228"/>
                </a:lnTo>
                <a:lnTo>
                  <a:pt x="127787" y="197688"/>
                </a:lnTo>
                <a:lnTo>
                  <a:pt x="301161" y="197688"/>
                </a:lnTo>
                <a:lnTo>
                  <a:pt x="285913" y="178549"/>
                </a:lnTo>
                <a:lnTo>
                  <a:pt x="112522" y="178549"/>
                </a:lnTo>
                <a:lnTo>
                  <a:pt x="67500" y="122123"/>
                </a:lnTo>
                <a:lnTo>
                  <a:pt x="114668" y="84467"/>
                </a:lnTo>
                <a:lnTo>
                  <a:pt x="210958" y="84467"/>
                </a:lnTo>
                <a:lnTo>
                  <a:pt x="143662" y="0"/>
                </a:lnTo>
                <a:close/>
              </a:path>
              <a:path w="309245" h="321945">
                <a:moveTo>
                  <a:pt x="301161" y="197688"/>
                </a:moveTo>
                <a:lnTo>
                  <a:pt x="127787" y="197688"/>
                </a:lnTo>
                <a:lnTo>
                  <a:pt x="220090" y="216674"/>
                </a:lnTo>
                <a:lnTo>
                  <a:pt x="172910" y="254228"/>
                </a:lnTo>
                <a:lnTo>
                  <a:pt x="249928" y="254228"/>
                </a:lnTo>
                <a:lnTo>
                  <a:pt x="308800" y="207276"/>
                </a:lnTo>
                <a:lnTo>
                  <a:pt x="301161" y="197688"/>
                </a:lnTo>
                <a:close/>
              </a:path>
              <a:path w="309245" h="321945">
                <a:moveTo>
                  <a:pt x="210958" y="84467"/>
                </a:moveTo>
                <a:lnTo>
                  <a:pt x="114668" y="84467"/>
                </a:lnTo>
                <a:lnTo>
                  <a:pt x="112522" y="178549"/>
                </a:lnTo>
                <a:lnTo>
                  <a:pt x="285913" y="178549"/>
                </a:lnTo>
                <a:lnTo>
                  <a:pt x="276432" y="166649"/>
                </a:lnTo>
                <a:lnTo>
                  <a:pt x="215061" y="166649"/>
                </a:lnTo>
                <a:lnTo>
                  <a:pt x="161137" y="155536"/>
                </a:lnTo>
                <a:lnTo>
                  <a:pt x="162305" y="100469"/>
                </a:lnTo>
                <a:lnTo>
                  <a:pt x="223706" y="100469"/>
                </a:lnTo>
                <a:lnTo>
                  <a:pt x="210958" y="84467"/>
                </a:lnTo>
                <a:close/>
              </a:path>
              <a:path w="309245" h="321945">
                <a:moveTo>
                  <a:pt x="223706" y="100469"/>
                </a:moveTo>
                <a:lnTo>
                  <a:pt x="162305" y="100469"/>
                </a:lnTo>
                <a:lnTo>
                  <a:pt x="215061" y="166649"/>
                </a:lnTo>
                <a:lnTo>
                  <a:pt x="276432" y="166649"/>
                </a:lnTo>
                <a:lnTo>
                  <a:pt x="223706" y="100469"/>
                </a:lnTo>
                <a:close/>
              </a:path>
            </a:pathLst>
          </a:custGeom>
          <a:solidFill>
            <a:srgbClr val="71C599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31593" y="3838766"/>
            <a:ext cx="435102" cy="450342"/>
          </a:xfrm>
          <a:custGeom>
            <a:avLst/>
            <a:gdLst/>
            <a:ahLst/>
            <a:cxnLst/>
            <a:rect l="l" t="t" r="r" b="b"/>
            <a:pathLst>
              <a:path w="362584" h="375285">
                <a:moveTo>
                  <a:pt x="173482" y="0"/>
                </a:moveTo>
                <a:lnTo>
                  <a:pt x="0" y="138150"/>
                </a:lnTo>
                <a:lnTo>
                  <a:pt x="189268" y="375107"/>
                </a:lnTo>
                <a:lnTo>
                  <a:pt x="256385" y="321576"/>
                </a:lnTo>
                <a:lnTo>
                  <a:pt x="195275" y="321576"/>
                </a:lnTo>
                <a:lnTo>
                  <a:pt x="53581" y="144195"/>
                </a:lnTo>
                <a:lnTo>
                  <a:pt x="167424" y="53530"/>
                </a:lnTo>
                <a:lnTo>
                  <a:pt x="216132" y="53530"/>
                </a:lnTo>
                <a:lnTo>
                  <a:pt x="173482" y="0"/>
                </a:lnTo>
                <a:close/>
              </a:path>
              <a:path w="362584" h="375285">
                <a:moveTo>
                  <a:pt x="216132" y="53530"/>
                </a:moveTo>
                <a:lnTo>
                  <a:pt x="167424" y="53530"/>
                </a:lnTo>
                <a:lnTo>
                  <a:pt x="308825" y="231012"/>
                </a:lnTo>
                <a:lnTo>
                  <a:pt x="195275" y="321576"/>
                </a:lnTo>
                <a:lnTo>
                  <a:pt x="256385" y="321576"/>
                </a:lnTo>
                <a:lnTo>
                  <a:pt x="362356" y="237058"/>
                </a:lnTo>
                <a:lnTo>
                  <a:pt x="216132" y="53530"/>
                </a:lnTo>
                <a:close/>
              </a:path>
              <a:path w="362584" h="375285">
                <a:moveTo>
                  <a:pt x="161442" y="70916"/>
                </a:moveTo>
                <a:lnTo>
                  <a:pt x="67513" y="145872"/>
                </a:lnTo>
                <a:lnTo>
                  <a:pt x="196672" y="307746"/>
                </a:lnTo>
                <a:lnTo>
                  <a:pt x="290601" y="232981"/>
                </a:lnTo>
                <a:lnTo>
                  <a:pt x="158356" y="205778"/>
                </a:lnTo>
                <a:lnTo>
                  <a:pt x="161442" y="70916"/>
                </a:lnTo>
                <a:close/>
              </a:path>
              <a:path w="362584" h="375285">
                <a:moveTo>
                  <a:pt x="171157" y="74193"/>
                </a:moveTo>
                <a:lnTo>
                  <a:pt x="168541" y="197739"/>
                </a:lnTo>
                <a:lnTo>
                  <a:pt x="289572" y="222694"/>
                </a:lnTo>
                <a:lnTo>
                  <a:pt x="171157" y="74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64764" y="3871016"/>
            <a:ext cx="371094" cy="386334"/>
          </a:xfrm>
          <a:custGeom>
            <a:avLst/>
            <a:gdLst/>
            <a:ahLst/>
            <a:cxnLst/>
            <a:rect l="l" t="t" r="r" b="b"/>
            <a:pathLst>
              <a:path w="309244" h="321945">
                <a:moveTo>
                  <a:pt x="143649" y="0"/>
                </a:moveTo>
                <a:lnTo>
                  <a:pt x="0" y="114388"/>
                </a:lnTo>
                <a:lnTo>
                  <a:pt x="165481" y="321563"/>
                </a:lnTo>
                <a:lnTo>
                  <a:pt x="250030" y="254114"/>
                </a:lnTo>
                <a:lnTo>
                  <a:pt x="172910" y="254114"/>
                </a:lnTo>
                <a:lnTo>
                  <a:pt x="127774" y="197548"/>
                </a:lnTo>
                <a:lnTo>
                  <a:pt x="301242" y="197548"/>
                </a:lnTo>
                <a:lnTo>
                  <a:pt x="286096" y="178562"/>
                </a:lnTo>
                <a:lnTo>
                  <a:pt x="112610" y="178562"/>
                </a:lnTo>
                <a:lnTo>
                  <a:pt x="67487" y="122008"/>
                </a:lnTo>
                <a:lnTo>
                  <a:pt x="114769" y="84327"/>
                </a:lnTo>
                <a:lnTo>
                  <a:pt x="210921" y="84327"/>
                </a:lnTo>
                <a:lnTo>
                  <a:pt x="143649" y="0"/>
                </a:lnTo>
                <a:close/>
              </a:path>
              <a:path w="309244" h="321945">
                <a:moveTo>
                  <a:pt x="301242" y="197548"/>
                </a:moveTo>
                <a:lnTo>
                  <a:pt x="127774" y="197548"/>
                </a:lnTo>
                <a:lnTo>
                  <a:pt x="220078" y="216547"/>
                </a:lnTo>
                <a:lnTo>
                  <a:pt x="172910" y="254114"/>
                </a:lnTo>
                <a:lnTo>
                  <a:pt x="250030" y="254114"/>
                </a:lnTo>
                <a:lnTo>
                  <a:pt x="308902" y="207149"/>
                </a:lnTo>
                <a:lnTo>
                  <a:pt x="301242" y="197548"/>
                </a:lnTo>
                <a:close/>
              </a:path>
              <a:path w="309244" h="321945">
                <a:moveTo>
                  <a:pt x="210921" y="84327"/>
                </a:moveTo>
                <a:lnTo>
                  <a:pt x="114769" y="84327"/>
                </a:lnTo>
                <a:lnTo>
                  <a:pt x="112610" y="178562"/>
                </a:lnTo>
                <a:lnTo>
                  <a:pt x="286096" y="178562"/>
                </a:lnTo>
                <a:lnTo>
                  <a:pt x="276502" y="166535"/>
                </a:lnTo>
                <a:lnTo>
                  <a:pt x="215049" y="166535"/>
                </a:lnTo>
                <a:lnTo>
                  <a:pt x="161124" y="155422"/>
                </a:lnTo>
                <a:lnTo>
                  <a:pt x="162293" y="100355"/>
                </a:lnTo>
                <a:lnTo>
                  <a:pt x="223707" y="100355"/>
                </a:lnTo>
                <a:lnTo>
                  <a:pt x="210921" y="84327"/>
                </a:lnTo>
                <a:close/>
              </a:path>
              <a:path w="309244" h="321945">
                <a:moveTo>
                  <a:pt x="223707" y="100355"/>
                </a:moveTo>
                <a:lnTo>
                  <a:pt x="162293" y="100355"/>
                </a:lnTo>
                <a:lnTo>
                  <a:pt x="215049" y="166535"/>
                </a:lnTo>
                <a:lnTo>
                  <a:pt x="276502" y="166535"/>
                </a:lnTo>
                <a:lnTo>
                  <a:pt x="223707" y="100355"/>
                </a:lnTo>
                <a:close/>
              </a:path>
            </a:pathLst>
          </a:custGeom>
          <a:solidFill>
            <a:srgbClr val="71C599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32615" y="3838895"/>
            <a:ext cx="435102" cy="450342"/>
          </a:xfrm>
          <a:custGeom>
            <a:avLst/>
            <a:gdLst/>
            <a:ahLst/>
            <a:cxnLst/>
            <a:rect l="l" t="t" r="r" b="b"/>
            <a:pathLst>
              <a:path w="362584" h="375285">
                <a:moveTo>
                  <a:pt x="173456" y="0"/>
                </a:moveTo>
                <a:lnTo>
                  <a:pt x="0" y="138137"/>
                </a:lnTo>
                <a:lnTo>
                  <a:pt x="189255" y="375094"/>
                </a:lnTo>
                <a:lnTo>
                  <a:pt x="256361" y="321564"/>
                </a:lnTo>
                <a:lnTo>
                  <a:pt x="195262" y="321564"/>
                </a:lnTo>
                <a:lnTo>
                  <a:pt x="53581" y="144183"/>
                </a:lnTo>
                <a:lnTo>
                  <a:pt x="167411" y="53517"/>
                </a:lnTo>
                <a:lnTo>
                  <a:pt x="216148" y="53517"/>
                </a:lnTo>
                <a:lnTo>
                  <a:pt x="173456" y="0"/>
                </a:lnTo>
                <a:close/>
              </a:path>
              <a:path w="362584" h="375285">
                <a:moveTo>
                  <a:pt x="216148" y="53517"/>
                </a:moveTo>
                <a:lnTo>
                  <a:pt x="167411" y="53517"/>
                </a:lnTo>
                <a:lnTo>
                  <a:pt x="308914" y="230911"/>
                </a:lnTo>
                <a:lnTo>
                  <a:pt x="195262" y="321564"/>
                </a:lnTo>
                <a:lnTo>
                  <a:pt x="256361" y="321564"/>
                </a:lnTo>
                <a:lnTo>
                  <a:pt x="362457" y="236931"/>
                </a:lnTo>
                <a:lnTo>
                  <a:pt x="216148" y="53517"/>
                </a:lnTo>
                <a:close/>
              </a:path>
              <a:path w="362584" h="375285">
                <a:moveTo>
                  <a:pt x="161531" y="70815"/>
                </a:moveTo>
                <a:lnTo>
                  <a:pt x="67500" y="145770"/>
                </a:lnTo>
                <a:lnTo>
                  <a:pt x="196672" y="307644"/>
                </a:lnTo>
                <a:lnTo>
                  <a:pt x="290588" y="232867"/>
                </a:lnTo>
                <a:lnTo>
                  <a:pt x="158445" y="205676"/>
                </a:lnTo>
                <a:lnTo>
                  <a:pt x="161531" y="70815"/>
                </a:lnTo>
                <a:close/>
              </a:path>
              <a:path w="362584" h="375285">
                <a:moveTo>
                  <a:pt x="171157" y="74079"/>
                </a:moveTo>
                <a:lnTo>
                  <a:pt x="168541" y="197637"/>
                </a:lnTo>
                <a:lnTo>
                  <a:pt x="289572" y="222592"/>
                </a:lnTo>
                <a:lnTo>
                  <a:pt x="171157" y="74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42364" y="4908932"/>
            <a:ext cx="563880" cy="552450"/>
          </a:xfrm>
          <a:custGeom>
            <a:avLst/>
            <a:gdLst/>
            <a:ahLst/>
            <a:cxnLst/>
            <a:rect l="l" t="t" r="r" b="b"/>
            <a:pathLst>
              <a:path w="469900" h="460375">
                <a:moveTo>
                  <a:pt x="177330" y="0"/>
                </a:moveTo>
                <a:lnTo>
                  <a:pt x="0" y="197624"/>
                </a:lnTo>
                <a:lnTo>
                  <a:pt x="292887" y="459879"/>
                </a:lnTo>
                <a:lnTo>
                  <a:pt x="360618" y="384213"/>
                </a:lnTo>
                <a:lnTo>
                  <a:pt x="288455" y="384213"/>
                </a:lnTo>
                <a:lnTo>
                  <a:pt x="75679" y="193471"/>
                </a:lnTo>
                <a:lnTo>
                  <a:pt x="161201" y="98069"/>
                </a:lnTo>
                <a:lnTo>
                  <a:pt x="286702" y="98069"/>
                </a:lnTo>
                <a:lnTo>
                  <a:pt x="177330" y="0"/>
                </a:lnTo>
                <a:close/>
              </a:path>
              <a:path w="469900" h="460375">
                <a:moveTo>
                  <a:pt x="286702" y="98069"/>
                </a:moveTo>
                <a:lnTo>
                  <a:pt x="161201" y="98069"/>
                </a:lnTo>
                <a:lnTo>
                  <a:pt x="187921" y="282092"/>
                </a:lnTo>
                <a:lnTo>
                  <a:pt x="373989" y="288861"/>
                </a:lnTo>
                <a:lnTo>
                  <a:pt x="288455" y="384213"/>
                </a:lnTo>
                <a:lnTo>
                  <a:pt x="360618" y="384213"/>
                </a:lnTo>
                <a:lnTo>
                  <a:pt x="469798" y="262242"/>
                </a:lnTo>
                <a:lnTo>
                  <a:pt x="439360" y="234949"/>
                </a:lnTo>
                <a:lnTo>
                  <a:pt x="359232" y="234949"/>
                </a:lnTo>
                <a:lnTo>
                  <a:pt x="234607" y="230492"/>
                </a:lnTo>
                <a:lnTo>
                  <a:pt x="216560" y="107124"/>
                </a:lnTo>
                <a:lnTo>
                  <a:pt x="296801" y="107124"/>
                </a:lnTo>
                <a:lnTo>
                  <a:pt x="286702" y="98069"/>
                </a:lnTo>
                <a:close/>
              </a:path>
              <a:path w="469900" h="460375">
                <a:moveTo>
                  <a:pt x="296801" y="107124"/>
                </a:moveTo>
                <a:lnTo>
                  <a:pt x="216560" y="107124"/>
                </a:lnTo>
                <a:lnTo>
                  <a:pt x="359232" y="234949"/>
                </a:lnTo>
                <a:lnTo>
                  <a:pt x="439360" y="234949"/>
                </a:lnTo>
                <a:lnTo>
                  <a:pt x="296801" y="107124"/>
                </a:lnTo>
                <a:close/>
              </a:path>
            </a:pathLst>
          </a:custGeom>
          <a:solidFill>
            <a:srgbClr val="71C599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10056" y="4876658"/>
            <a:ext cx="628650" cy="616458"/>
          </a:xfrm>
          <a:custGeom>
            <a:avLst/>
            <a:gdLst/>
            <a:ahLst/>
            <a:cxnLst/>
            <a:rect l="l" t="t" r="r" b="b"/>
            <a:pathLst>
              <a:path w="523875" h="513714">
                <a:moveTo>
                  <a:pt x="202780" y="0"/>
                </a:moveTo>
                <a:lnTo>
                  <a:pt x="0" y="225983"/>
                </a:lnTo>
                <a:lnTo>
                  <a:pt x="321309" y="513676"/>
                </a:lnTo>
                <a:lnTo>
                  <a:pt x="369463" y="459879"/>
                </a:lnTo>
                <a:lnTo>
                  <a:pt x="318325" y="459879"/>
                </a:lnTo>
                <a:lnTo>
                  <a:pt x="53835" y="223050"/>
                </a:lnTo>
                <a:lnTo>
                  <a:pt x="205701" y="53784"/>
                </a:lnTo>
                <a:lnTo>
                  <a:pt x="262765" y="53784"/>
                </a:lnTo>
                <a:lnTo>
                  <a:pt x="202780" y="0"/>
                </a:lnTo>
                <a:close/>
              </a:path>
              <a:path w="523875" h="513714">
                <a:moveTo>
                  <a:pt x="262765" y="53784"/>
                </a:moveTo>
                <a:lnTo>
                  <a:pt x="205701" y="53784"/>
                </a:lnTo>
                <a:lnTo>
                  <a:pt x="469823" y="290614"/>
                </a:lnTo>
                <a:lnTo>
                  <a:pt x="318325" y="459879"/>
                </a:lnTo>
                <a:lnTo>
                  <a:pt x="369463" y="459879"/>
                </a:lnTo>
                <a:lnTo>
                  <a:pt x="523608" y="287667"/>
                </a:lnTo>
                <a:lnTo>
                  <a:pt x="262765" y="53784"/>
                </a:lnTo>
                <a:close/>
              </a:path>
              <a:path w="523875" h="513714">
                <a:moveTo>
                  <a:pt x="201129" y="81927"/>
                </a:moveTo>
                <a:lnTo>
                  <a:pt x="75704" y="221830"/>
                </a:lnTo>
                <a:lnTo>
                  <a:pt x="316826" y="438010"/>
                </a:lnTo>
                <a:lnTo>
                  <a:pt x="365087" y="384213"/>
                </a:lnTo>
                <a:lnTo>
                  <a:pt x="313905" y="384213"/>
                </a:lnTo>
                <a:lnTo>
                  <a:pt x="252793" y="329425"/>
                </a:lnTo>
                <a:lnTo>
                  <a:pt x="414236" y="329425"/>
                </a:lnTo>
                <a:lnTo>
                  <a:pt x="442252" y="298195"/>
                </a:lnTo>
                <a:lnTo>
                  <a:pt x="231406" y="290525"/>
                </a:lnTo>
                <a:lnTo>
                  <a:pt x="228940" y="273532"/>
                </a:lnTo>
                <a:lnTo>
                  <a:pt x="190449" y="273532"/>
                </a:lnTo>
                <a:lnTo>
                  <a:pt x="129501" y="218897"/>
                </a:lnTo>
                <a:lnTo>
                  <a:pt x="175132" y="168008"/>
                </a:lnTo>
                <a:lnTo>
                  <a:pt x="213624" y="168008"/>
                </a:lnTo>
                <a:lnTo>
                  <a:pt x="201129" y="81927"/>
                </a:lnTo>
                <a:close/>
              </a:path>
              <a:path w="523875" h="513714">
                <a:moveTo>
                  <a:pt x="414236" y="329425"/>
                </a:moveTo>
                <a:lnTo>
                  <a:pt x="252793" y="329425"/>
                </a:lnTo>
                <a:lnTo>
                  <a:pt x="359562" y="333311"/>
                </a:lnTo>
                <a:lnTo>
                  <a:pt x="313905" y="384213"/>
                </a:lnTo>
                <a:lnTo>
                  <a:pt x="365087" y="384213"/>
                </a:lnTo>
                <a:lnTo>
                  <a:pt x="414236" y="329425"/>
                </a:lnTo>
                <a:close/>
              </a:path>
              <a:path w="523875" h="513714">
                <a:moveTo>
                  <a:pt x="217017" y="84721"/>
                </a:moveTo>
                <a:lnTo>
                  <a:pt x="244957" y="275856"/>
                </a:lnTo>
                <a:lnTo>
                  <a:pt x="438048" y="282765"/>
                </a:lnTo>
                <a:lnTo>
                  <a:pt x="391358" y="240931"/>
                </a:lnTo>
                <a:lnTo>
                  <a:pt x="334263" y="240931"/>
                </a:lnTo>
                <a:lnTo>
                  <a:pt x="278066" y="238912"/>
                </a:lnTo>
                <a:lnTo>
                  <a:pt x="269938" y="183299"/>
                </a:lnTo>
                <a:lnTo>
                  <a:pt x="327036" y="183299"/>
                </a:lnTo>
                <a:lnTo>
                  <a:pt x="217017" y="84721"/>
                </a:lnTo>
                <a:close/>
              </a:path>
              <a:path w="523875" h="513714">
                <a:moveTo>
                  <a:pt x="213624" y="168008"/>
                </a:moveTo>
                <a:lnTo>
                  <a:pt x="175132" y="168008"/>
                </a:lnTo>
                <a:lnTo>
                  <a:pt x="190449" y="273532"/>
                </a:lnTo>
                <a:lnTo>
                  <a:pt x="228940" y="273532"/>
                </a:lnTo>
                <a:lnTo>
                  <a:pt x="213624" y="168008"/>
                </a:lnTo>
                <a:close/>
              </a:path>
              <a:path w="523875" h="513714">
                <a:moveTo>
                  <a:pt x="327036" y="183299"/>
                </a:moveTo>
                <a:lnTo>
                  <a:pt x="269938" y="183299"/>
                </a:lnTo>
                <a:lnTo>
                  <a:pt x="334263" y="240931"/>
                </a:lnTo>
                <a:lnTo>
                  <a:pt x="391358" y="240931"/>
                </a:lnTo>
                <a:lnTo>
                  <a:pt x="327036" y="183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87773" y="5436212"/>
            <a:ext cx="569214" cy="533400"/>
          </a:xfrm>
          <a:custGeom>
            <a:avLst/>
            <a:gdLst/>
            <a:ahLst/>
            <a:cxnLst/>
            <a:rect l="l" t="t" r="r" b="b"/>
            <a:pathLst>
              <a:path w="474344" h="444500">
                <a:moveTo>
                  <a:pt x="319913" y="0"/>
                </a:moveTo>
                <a:lnTo>
                  <a:pt x="0" y="228422"/>
                </a:lnTo>
                <a:lnTo>
                  <a:pt x="154444" y="444372"/>
                </a:lnTo>
                <a:lnTo>
                  <a:pt x="293327" y="345135"/>
                </a:lnTo>
                <a:lnTo>
                  <a:pt x="149263" y="345135"/>
                </a:lnTo>
                <a:lnTo>
                  <a:pt x="74675" y="240893"/>
                </a:lnTo>
                <a:lnTo>
                  <a:pt x="307339" y="74548"/>
                </a:lnTo>
                <a:lnTo>
                  <a:pt x="373138" y="74548"/>
                </a:lnTo>
                <a:lnTo>
                  <a:pt x="319913" y="0"/>
                </a:lnTo>
                <a:close/>
              </a:path>
              <a:path w="474344" h="444500">
                <a:moveTo>
                  <a:pt x="196291" y="164896"/>
                </a:moveTo>
                <a:lnTo>
                  <a:pt x="149263" y="345135"/>
                </a:lnTo>
                <a:lnTo>
                  <a:pt x="293327" y="345135"/>
                </a:lnTo>
                <a:lnTo>
                  <a:pt x="297078" y="342455"/>
                </a:lnTo>
                <a:lnTo>
                  <a:pt x="205003" y="342455"/>
                </a:lnTo>
                <a:lnTo>
                  <a:pt x="236626" y="221627"/>
                </a:lnTo>
                <a:lnTo>
                  <a:pt x="466176" y="221627"/>
                </a:lnTo>
                <a:lnTo>
                  <a:pt x="474103" y="215963"/>
                </a:lnTo>
                <a:lnTo>
                  <a:pt x="447645" y="178904"/>
                </a:lnTo>
                <a:lnTo>
                  <a:pt x="381927" y="178904"/>
                </a:lnTo>
                <a:lnTo>
                  <a:pt x="196291" y="164896"/>
                </a:lnTo>
                <a:close/>
              </a:path>
              <a:path w="474344" h="444500">
                <a:moveTo>
                  <a:pt x="466176" y="221627"/>
                </a:moveTo>
                <a:lnTo>
                  <a:pt x="236626" y="221627"/>
                </a:lnTo>
                <a:lnTo>
                  <a:pt x="361073" y="230987"/>
                </a:lnTo>
                <a:lnTo>
                  <a:pt x="205003" y="342455"/>
                </a:lnTo>
                <a:lnTo>
                  <a:pt x="297078" y="342455"/>
                </a:lnTo>
                <a:lnTo>
                  <a:pt x="466176" y="221627"/>
                </a:lnTo>
                <a:close/>
              </a:path>
              <a:path w="474344" h="444500">
                <a:moveTo>
                  <a:pt x="373138" y="74548"/>
                </a:moveTo>
                <a:lnTo>
                  <a:pt x="307339" y="74548"/>
                </a:lnTo>
                <a:lnTo>
                  <a:pt x="381927" y="178904"/>
                </a:lnTo>
                <a:lnTo>
                  <a:pt x="447645" y="178904"/>
                </a:lnTo>
                <a:lnTo>
                  <a:pt x="373138" y="74548"/>
                </a:lnTo>
                <a:close/>
              </a:path>
            </a:pathLst>
          </a:custGeom>
          <a:solidFill>
            <a:srgbClr val="71C599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55891" y="5404327"/>
            <a:ext cx="633222" cy="597408"/>
          </a:xfrm>
          <a:custGeom>
            <a:avLst/>
            <a:gdLst/>
            <a:ahLst/>
            <a:cxnLst/>
            <a:rect l="l" t="t" r="r" b="b"/>
            <a:pathLst>
              <a:path w="527685" h="497839">
                <a:moveTo>
                  <a:pt x="350926" y="0"/>
                </a:moveTo>
                <a:lnTo>
                  <a:pt x="0" y="250558"/>
                </a:lnTo>
                <a:lnTo>
                  <a:pt x="176580" y="497509"/>
                </a:lnTo>
                <a:lnTo>
                  <a:pt x="250952" y="444373"/>
                </a:lnTo>
                <a:lnTo>
                  <a:pt x="185419" y="444373"/>
                </a:lnTo>
                <a:lnTo>
                  <a:pt x="53174" y="259410"/>
                </a:lnTo>
                <a:lnTo>
                  <a:pt x="342061" y="53149"/>
                </a:lnTo>
                <a:lnTo>
                  <a:pt x="388873" y="53149"/>
                </a:lnTo>
                <a:lnTo>
                  <a:pt x="350926" y="0"/>
                </a:lnTo>
                <a:close/>
              </a:path>
              <a:path w="527685" h="497839">
                <a:moveTo>
                  <a:pt x="388873" y="53149"/>
                </a:moveTo>
                <a:lnTo>
                  <a:pt x="342061" y="53149"/>
                </a:lnTo>
                <a:lnTo>
                  <a:pt x="474116" y="238099"/>
                </a:lnTo>
                <a:lnTo>
                  <a:pt x="185419" y="444373"/>
                </a:lnTo>
                <a:lnTo>
                  <a:pt x="250952" y="444373"/>
                </a:lnTo>
                <a:lnTo>
                  <a:pt x="527253" y="246964"/>
                </a:lnTo>
                <a:lnTo>
                  <a:pt x="388873" y="53149"/>
                </a:lnTo>
                <a:close/>
              </a:path>
              <a:path w="527685" h="497839">
                <a:moveTo>
                  <a:pt x="338315" y="74549"/>
                </a:moveTo>
                <a:lnTo>
                  <a:pt x="74663" y="263055"/>
                </a:lnTo>
                <a:lnTo>
                  <a:pt x="184010" y="415861"/>
                </a:lnTo>
                <a:lnTo>
                  <a:pt x="207048" y="327558"/>
                </a:lnTo>
                <a:lnTo>
                  <a:pt x="167678" y="327558"/>
                </a:lnTo>
                <a:lnTo>
                  <a:pt x="127838" y="271881"/>
                </a:lnTo>
                <a:lnTo>
                  <a:pt x="194665" y="224091"/>
                </a:lnTo>
                <a:lnTo>
                  <a:pt x="234042" y="224091"/>
                </a:lnTo>
                <a:lnTo>
                  <a:pt x="237286" y="211658"/>
                </a:lnTo>
                <a:lnTo>
                  <a:pt x="436307" y="211658"/>
                </a:lnTo>
                <a:lnTo>
                  <a:pt x="416120" y="183413"/>
                </a:lnTo>
                <a:lnTo>
                  <a:pt x="369290" y="183413"/>
                </a:lnTo>
                <a:lnTo>
                  <a:pt x="262813" y="175374"/>
                </a:lnTo>
                <a:lnTo>
                  <a:pt x="329476" y="127698"/>
                </a:lnTo>
                <a:lnTo>
                  <a:pt x="376301" y="127698"/>
                </a:lnTo>
                <a:lnTo>
                  <a:pt x="338315" y="74549"/>
                </a:lnTo>
                <a:close/>
              </a:path>
              <a:path w="527685" h="497839">
                <a:moveTo>
                  <a:pt x="248780" y="228003"/>
                </a:moveTo>
                <a:lnTo>
                  <a:pt x="199809" y="415112"/>
                </a:lnTo>
                <a:lnTo>
                  <a:pt x="328871" y="322935"/>
                </a:lnTo>
                <a:lnTo>
                  <a:pt x="263321" y="322935"/>
                </a:lnTo>
                <a:lnTo>
                  <a:pt x="277596" y="268376"/>
                </a:lnTo>
                <a:lnTo>
                  <a:pt x="405262" y="268376"/>
                </a:lnTo>
                <a:lnTo>
                  <a:pt x="441502" y="242493"/>
                </a:lnTo>
                <a:lnTo>
                  <a:pt x="248780" y="228003"/>
                </a:lnTo>
                <a:close/>
              </a:path>
              <a:path w="527685" h="497839">
                <a:moveTo>
                  <a:pt x="234042" y="224091"/>
                </a:moveTo>
                <a:lnTo>
                  <a:pt x="194665" y="224091"/>
                </a:lnTo>
                <a:lnTo>
                  <a:pt x="167678" y="327558"/>
                </a:lnTo>
                <a:lnTo>
                  <a:pt x="207048" y="327558"/>
                </a:lnTo>
                <a:lnTo>
                  <a:pt x="234042" y="224091"/>
                </a:lnTo>
                <a:close/>
              </a:path>
              <a:path w="527685" h="497839">
                <a:moveTo>
                  <a:pt x="405262" y="268376"/>
                </a:moveTo>
                <a:lnTo>
                  <a:pt x="277596" y="268376"/>
                </a:lnTo>
                <a:lnTo>
                  <a:pt x="333794" y="272605"/>
                </a:lnTo>
                <a:lnTo>
                  <a:pt x="263321" y="322935"/>
                </a:lnTo>
                <a:lnTo>
                  <a:pt x="328871" y="322935"/>
                </a:lnTo>
                <a:lnTo>
                  <a:pt x="405262" y="268376"/>
                </a:lnTo>
                <a:close/>
              </a:path>
              <a:path w="527685" h="497839">
                <a:moveTo>
                  <a:pt x="436307" y="211658"/>
                </a:moveTo>
                <a:lnTo>
                  <a:pt x="237286" y="211658"/>
                </a:lnTo>
                <a:lnTo>
                  <a:pt x="447662" y="227545"/>
                </a:lnTo>
                <a:lnTo>
                  <a:pt x="436307" y="211658"/>
                </a:lnTo>
                <a:close/>
              </a:path>
              <a:path w="527685" h="497839">
                <a:moveTo>
                  <a:pt x="376301" y="127698"/>
                </a:moveTo>
                <a:lnTo>
                  <a:pt x="329476" y="127698"/>
                </a:lnTo>
                <a:lnTo>
                  <a:pt x="369290" y="183413"/>
                </a:lnTo>
                <a:lnTo>
                  <a:pt x="416120" y="183413"/>
                </a:lnTo>
                <a:lnTo>
                  <a:pt x="376301" y="1276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91194" y="5426860"/>
            <a:ext cx="397764" cy="389382"/>
          </a:xfrm>
          <a:custGeom>
            <a:avLst/>
            <a:gdLst/>
            <a:ahLst/>
            <a:cxnLst/>
            <a:rect l="l" t="t" r="r" b="b"/>
            <a:pathLst>
              <a:path w="331470" h="324485">
                <a:moveTo>
                  <a:pt x="126657" y="0"/>
                </a:moveTo>
                <a:lnTo>
                  <a:pt x="0" y="141160"/>
                </a:lnTo>
                <a:lnTo>
                  <a:pt x="204660" y="324459"/>
                </a:lnTo>
                <a:lnTo>
                  <a:pt x="265539" y="256425"/>
                </a:lnTo>
                <a:lnTo>
                  <a:pt x="200964" y="256425"/>
                </a:lnTo>
                <a:lnTo>
                  <a:pt x="142278" y="203784"/>
                </a:lnTo>
                <a:lnTo>
                  <a:pt x="312644" y="203784"/>
                </a:lnTo>
                <a:lnTo>
                  <a:pt x="324974" y="190004"/>
                </a:lnTo>
                <a:lnTo>
                  <a:pt x="126923" y="190004"/>
                </a:lnTo>
                <a:lnTo>
                  <a:pt x="68389" y="137502"/>
                </a:lnTo>
                <a:lnTo>
                  <a:pt x="112153" y="88811"/>
                </a:lnTo>
                <a:lnTo>
                  <a:pt x="225776" y="88811"/>
                </a:lnTo>
                <a:lnTo>
                  <a:pt x="126657" y="0"/>
                </a:lnTo>
                <a:close/>
              </a:path>
              <a:path w="331470" h="324485">
                <a:moveTo>
                  <a:pt x="312644" y="203784"/>
                </a:moveTo>
                <a:lnTo>
                  <a:pt x="142278" y="203784"/>
                </a:lnTo>
                <a:lnTo>
                  <a:pt x="244703" y="207594"/>
                </a:lnTo>
                <a:lnTo>
                  <a:pt x="200964" y="256425"/>
                </a:lnTo>
                <a:lnTo>
                  <a:pt x="265539" y="256425"/>
                </a:lnTo>
                <a:lnTo>
                  <a:pt x="312644" y="203784"/>
                </a:lnTo>
                <a:close/>
              </a:path>
              <a:path w="331470" h="324485">
                <a:moveTo>
                  <a:pt x="225776" y="88811"/>
                </a:moveTo>
                <a:lnTo>
                  <a:pt x="112153" y="88811"/>
                </a:lnTo>
                <a:lnTo>
                  <a:pt x="126923" y="190004"/>
                </a:lnTo>
                <a:lnTo>
                  <a:pt x="324974" y="190004"/>
                </a:lnTo>
                <a:lnTo>
                  <a:pt x="331089" y="183172"/>
                </a:lnTo>
                <a:lnTo>
                  <a:pt x="303563" y="158508"/>
                </a:lnTo>
                <a:lnTo>
                  <a:pt x="231076" y="158508"/>
                </a:lnTo>
                <a:lnTo>
                  <a:pt x="170764" y="156362"/>
                </a:lnTo>
                <a:lnTo>
                  <a:pt x="162039" y="96697"/>
                </a:lnTo>
                <a:lnTo>
                  <a:pt x="234578" y="96697"/>
                </a:lnTo>
                <a:lnTo>
                  <a:pt x="225776" y="88811"/>
                </a:lnTo>
                <a:close/>
              </a:path>
              <a:path w="331470" h="324485">
                <a:moveTo>
                  <a:pt x="234578" y="96697"/>
                </a:moveTo>
                <a:lnTo>
                  <a:pt x="162039" y="96697"/>
                </a:lnTo>
                <a:lnTo>
                  <a:pt x="231076" y="158508"/>
                </a:lnTo>
                <a:lnTo>
                  <a:pt x="303563" y="158508"/>
                </a:lnTo>
                <a:lnTo>
                  <a:pt x="234578" y="96697"/>
                </a:lnTo>
                <a:close/>
              </a:path>
            </a:pathLst>
          </a:custGeom>
          <a:solidFill>
            <a:srgbClr val="71C599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58883" y="5394592"/>
            <a:ext cx="462534" cy="454152"/>
          </a:xfrm>
          <a:custGeom>
            <a:avLst/>
            <a:gdLst/>
            <a:ahLst/>
            <a:cxnLst/>
            <a:rect l="l" t="t" r="r" b="b"/>
            <a:pathLst>
              <a:path w="385445" h="378460">
                <a:moveTo>
                  <a:pt x="152120" y="0"/>
                </a:moveTo>
                <a:lnTo>
                  <a:pt x="0" y="169532"/>
                </a:lnTo>
                <a:lnTo>
                  <a:pt x="233070" y="378256"/>
                </a:lnTo>
                <a:lnTo>
                  <a:pt x="281221" y="324446"/>
                </a:lnTo>
                <a:lnTo>
                  <a:pt x="230098" y="324446"/>
                </a:lnTo>
                <a:lnTo>
                  <a:pt x="53835" y="166585"/>
                </a:lnTo>
                <a:lnTo>
                  <a:pt x="155054" y="53784"/>
                </a:lnTo>
                <a:lnTo>
                  <a:pt x="212150" y="53784"/>
                </a:lnTo>
                <a:lnTo>
                  <a:pt x="152120" y="0"/>
                </a:lnTo>
                <a:close/>
              </a:path>
              <a:path w="385445" h="378460">
                <a:moveTo>
                  <a:pt x="212150" y="53784"/>
                </a:moveTo>
                <a:lnTo>
                  <a:pt x="155054" y="53784"/>
                </a:lnTo>
                <a:lnTo>
                  <a:pt x="331127" y="211543"/>
                </a:lnTo>
                <a:lnTo>
                  <a:pt x="230098" y="324446"/>
                </a:lnTo>
                <a:lnTo>
                  <a:pt x="281221" y="324446"/>
                </a:lnTo>
                <a:lnTo>
                  <a:pt x="384911" y="208572"/>
                </a:lnTo>
                <a:lnTo>
                  <a:pt x="212150" y="53784"/>
                </a:lnTo>
                <a:close/>
              </a:path>
              <a:path w="385445" h="378460">
                <a:moveTo>
                  <a:pt x="152057" y="72745"/>
                </a:moveTo>
                <a:lnTo>
                  <a:pt x="68414" y="165836"/>
                </a:lnTo>
                <a:lnTo>
                  <a:pt x="229349" y="310235"/>
                </a:lnTo>
                <a:lnTo>
                  <a:pt x="277565" y="256412"/>
                </a:lnTo>
                <a:lnTo>
                  <a:pt x="226415" y="256412"/>
                </a:lnTo>
                <a:lnTo>
                  <a:pt x="221132" y="251675"/>
                </a:lnTo>
                <a:lnTo>
                  <a:pt x="281809" y="251675"/>
                </a:lnTo>
                <a:lnTo>
                  <a:pt x="312902" y="216966"/>
                </a:lnTo>
                <a:lnTo>
                  <a:pt x="172339" y="211721"/>
                </a:lnTo>
                <a:lnTo>
                  <a:pt x="165894" y="167563"/>
                </a:lnTo>
                <a:lnTo>
                  <a:pt x="127393" y="167563"/>
                </a:lnTo>
                <a:lnTo>
                  <a:pt x="122237" y="162940"/>
                </a:lnTo>
                <a:lnTo>
                  <a:pt x="126098" y="158648"/>
                </a:lnTo>
                <a:lnTo>
                  <a:pt x="164593" y="158648"/>
                </a:lnTo>
                <a:lnTo>
                  <a:pt x="152057" y="72745"/>
                </a:lnTo>
                <a:close/>
              </a:path>
              <a:path w="385445" h="378460">
                <a:moveTo>
                  <a:pt x="281809" y="251675"/>
                </a:moveTo>
                <a:lnTo>
                  <a:pt x="221132" y="251675"/>
                </a:lnTo>
                <a:lnTo>
                  <a:pt x="230352" y="252018"/>
                </a:lnTo>
                <a:lnTo>
                  <a:pt x="226415" y="256412"/>
                </a:lnTo>
                <a:lnTo>
                  <a:pt x="277565" y="256412"/>
                </a:lnTo>
                <a:lnTo>
                  <a:pt x="281809" y="251675"/>
                </a:lnTo>
                <a:close/>
              </a:path>
              <a:path w="385445" h="378460">
                <a:moveTo>
                  <a:pt x="162534" y="74345"/>
                </a:moveTo>
                <a:lnTo>
                  <a:pt x="181127" y="201726"/>
                </a:lnTo>
                <a:lnTo>
                  <a:pt x="309918" y="206311"/>
                </a:lnTo>
                <a:lnTo>
                  <a:pt x="162534" y="74345"/>
                </a:lnTo>
                <a:close/>
              </a:path>
              <a:path w="385445" h="378460">
                <a:moveTo>
                  <a:pt x="164593" y="158648"/>
                </a:moveTo>
                <a:lnTo>
                  <a:pt x="126098" y="158648"/>
                </a:lnTo>
                <a:lnTo>
                  <a:pt x="127393" y="167563"/>
                </a:lnTo>
                <a:lnTo>
                  <a:pt x="165894" y="167563"/>
                </a:lnTo>
                <a:lnTo>
                  <a:pt x="164593" y="158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19555" y="3467883"/>
            <a:ext cx="890778" cy="870966"/>
          </a:xfrm>
          <a:custGeom>
            <a:avLst/>
            <a:gdLst/>
            <a:ahLst/>
            <a:cxnLst/>
            <a:rect l="l" t="t" r="r" b="b"/>
            <a:pathLst>
              <a:path w="742314" h="725804">
                <a:moveTo>
                  <a:pt x="276580" y="0"/>
                </a:moveTo>
                <a:lnTo>
                  <a:pt x="0" y="308178"/>
                </a:lnTo>
                <a:lnTo>
                  <a:pt x="465607" y="725296"/>
                </a:lnTo>
                <a:lnTo>
                  <a:pt x="545839" y="635800"/>
                </a:lnTo>
                <a:lnTo>
                  <a:pt x="460794" y="635800"/>
                </a:lnTo>
                <a:lnTo>
                  <a:pt x="90004" y="303199"/>
                </a:lnTo>
                <a:lnTo>
                  <a:pt x="257682" y="116408"/>
                </a:lnTo>
                <a:lnTo>
                  <a:pt x="406492" y="116408"/>
                </a:lnTo>
                <a:lnTo>
                  <a:pt x="276580" y="0"/>
                </a:lnTo>
                <a:close/>
              </a:path>
              <a:path w="742314" h="725804">
                <a:moveTo>
                  <a:pt x="406492" y="116408"/>
                </a:moveTo>
                <a:lnTo>
                  <a:pt x="257682" y="116408"/>
                </a:lnTo>
                <a:lnTo>
                  <a:pt x="304482" y="437133"/>
                </a:lnTo>
                <a:lnTo>
                  <a:pt x="628332" y="448868"/>
                </a:lnTo>
                <a:lnTo>
                  <a:pt x="460794" y="635800"/>
                </a:lnTo>
                <a:lnTo>
                  <a:pt x="545839" y="635800"/>
                </a:lnTo>
                <a:lnTo>
                  <a:pt x="741972" y="417017"/>
                </a:lnTo>
                <a:lnTo>
                  <a:pt x="705844" y="384644"/>
                </a:lnTo>
                <a:lnTo>
                  <a:pt x="610704" y="384644"/>
                </a:lnTo>
                <a:lnTo>
                  <a:pt x="359727" y="375538"/>
                </a:lnTo>
                <a:lnTo>
                  <a:pt x="323240" y="127139"/>
                </a:lnTo>
                <a:lnTo>
                  <a:pt x="418468" y="127139"/>
                </a:lnTo>
                <a:lnTo>
                  <a:pt x="406492" y="116408"/>
                </a:lnTo>
                <a:close/>
              </a:path>
              <a:path w="742314" h="725804">
                <a:moveTo>
                  <a:pt x="418468" y="127139"/>
                </a:moveTo>
                <a:lnTo>
                  <a:pt x="323240" y="127139"/>
                </a:lnTo>
                <a:lnTo>
                  <a:pt x="610704" y="384644"/>
                </a:lnTo>
                <a:lnTo>
                  <a:pt x="705844" y="384644"/>
                </a:lnTo>
                <a:lnTo>
                  <a:pt x="418468" y="127139"/>
                </a:lnTo>
                <a:close/>
              </a:path>
            </a:pathLst>
          </a:custGeom>
          <a:solidFill>
            <a:srgbClr val="71C599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87270" y="3435608"/>
            <a:ext cx="955548" cy="934974"/>
          </a:xfrm>
          <a:custGeom>
            <a:avLst/>
            <a:gdLst/>
            <a:ahLst/>
            <a:cxnLst/>
            <a:rect l="l" t="t" r="r" b="b"/>
            <a:pathLst>
              <a:path w="796289" h="779145">
                <a:moveTo>
                  <a:pt x="302031" y="0"/>
                </a:moveTo>
                <a:lnTo>
                  <a:pt x="0" y="336537"/>
                </a:lnTo>
                <a:lnTo>
                  <a:pt x="493979" y="779094"/>
                </a:lnTo>
                <a:lnTo>
                  <a:pt x="542207" y="725296"/>
                </a:lnTo>
                <a:lnTo>
                  <a:pt x="491032" y="725296"/>
                </a:lnTo>
                <a:lnTo>
                  <a:pt x="53822" y="333603"/>
                </a:lnTo>
                <a:lnTo>
                  <a:pt x="304952" y="53784"/>
                </a:lnTo>
                <a:lnTo>
                  <a:pt x="362053" y="53784"/>
                </a:lnTo>
                <a:lnTo>
                  <a:pt x="302031" y="0"/>
                </a:lnTo>
                <a:close/>
              </a:path>
              <a:path w="796289" h="779145">
                <a:moveTo>
                  <a:pt x="362053" y="53784"/>
                </a:moveTo>
                <a:lnTo>
                  <a:pt x="304952" y="53784"/>
                </a:lnTo>
                <a:lnTo>
                  <a:pt x="741972" y="445388"/>
                </a:lnTo>
                <a:lnTo>
                  <a:pt x="491032" y="725296"/>
                </a:lnTo>
                <a:lnTo>
                  <a:pt x="542207" y="725296"/>
                </a:lnTo>
                <a:lnTo>
                  <a:pt x="795782" y="442442"/>
                </a:lnTo>
                <a:lnTo>
                  <a:pt x="362053" y="53784"/>
                </a:lnTo>
                <a:close/>
              </a:path>
              <a:path w="796289" h="779145">
                <a:moveTo>
                  <a:pt x="297573" y="100329"/>
                </a:moveTo>
                <a:lnTo>
                  <a:pt x="89992" y="331558"/>
                </a:lnTo>
                <a:lnTo>
                  <a:pt x="489165" y="689597"/>
                </a:lnTo>
                <a:lnTo>
                  <a:pt x="537391" y="635787"/>
                </a:lnTo>
                <a:lnTo>
                  <a:pt x="486232" y="635787"/>
                </a:lnTo>
                <a:lnTo>
                  <a:pt x="315353" y="482523"/>
                </a:lnTo>
                <a:lnTo>
                  <a:pt x="674749" y="482523"/>
                </a:lnTo>
                <a:lnTo>
                  <a:pt x="675238" y="481977"/>
                </a:lnTo>
                <a:lnTo>
                  <a:pt x="314756" y="481977"/>
                </a:lnTo>
                <a:lnTo>
                  <a:pt x="143802" y="328637"/>
                </a:lnTo>
                <a:lnTo>
                  <a:pt x="271614" y="186283"/>
                </a:lnTo>
                <a:lnTo>
                  <a:pt x="310113" y="186283"/>
                </a:lnTo>
                <a:lnTo>
                  <a:pt x="297573" y="100329"/>
                </a:lnTo>
                <a:close/>
              </a:path>
              <a:path w="796289" h="779145">
                <a:moveTo>
                  <a:pt x="674749" y="482523"/>
                </a:moveTo>
                <a:lnTo>
                  <a:pt x="315353" y="482523"/>
                </a:lnTo>
                <a:lnTo>
                  <a:pt x="613905" y="493331"/>
                </a:lnTo>
                <a:lnTo>
                  <a:pt x="486232" y="635787"/>
                </a:lnTo>
                <a:lnTo>
                  <a:pt x="537391" y="635787"/>
                </a:lnTo>
                <a:lnTo>
                  <a:pt x="674749" y="482523"/>
                </a:lnTo>
                <a:close/>
              </a:path>
              <a:path w="796289" h="779145">
                <a:moveTo>
                  <a:pt x="310113" y="186283"/>
                </a:moveTo>
                <a:lnTo>
                  <a:pt x="271614" y="186283"/>
                </a:lnTo>
                <a:lnTo>
                  <a:pt x="314756" y="481977"/>
                </a:lnTo>
                <a:lnTo>
                  <a:pt x="675238" y="481977"/>
                </a:lnTo>
                <a:lnTo>
                  <a:pt x="696556" y="458190"/>
                </a:lnTo>
                <a:lnTo>
                  <a:pt x="347941" y="445579"/>
                </a:lnTo>
                <a:lnTo>
                  <a:pt x="310113" y="186283"/>
                </a:lnTo>
                <a:close/>
              </a:path>
              <a:path w="796289" h="779145">
                <a:moveTo>
                  <a:pt x="323646" y="104724"/>
                </a:moveTo>
                <a:lnTo>
                  <a:pt x="370090" y="420903"/>
                </a:lnTo>
                <a:lnTo>
                  <a:pt x="689546" y="432485"/>
                </a:lnTo>
                <a:lnTo>
                  <a:pt x="642788" y="390601"/>
                </a:lnTo>
                <a:lnTo>
                  <a:pt x="585673" y="390601"/>
                </a:lnTo>
                <a:lnTo>
                  <a:pt x="403174" y="383971"/>
                </a:lnTo>
                <a:lnTo>
                  <a:pt x="376643" y="203352"/>
                </a:lnTo>
                <a:lnTo>
                  <a:pt x="433751" y="203352"/>
                </a:lnTo>
                <a:lnTo>
                  <a:pt x="323646" y="104724"/>
                </a:lnTo>
                <a:close/>
              </a:path>
              <a:path w="796289" h="779145">
                <a:moveTo>
                  <a:pt x="433751" y="203352"/>
                </a:moveTo>
                <a:lnTo>
                  <a:pt x="376643" y="203352"/>
                </a:lnTo>
                <a:lnTo>
                  <a:pt x="585673" y="390601"/>
                </a:lnTo>
                <a:lnTo>
                  <a:pt x="642788" y="390601"/>
                </a:lnTo>
                <a:lnTo>
                  <a:pt x="433751" y="203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440260" y="3321330"/>
            <a:ext cx="855726" cy="751332"/>
          </a:xfrm>
          <a:custGeom>
            <a:avLst/>
            <a:gdLst/>
            <a:ahLst/>
            <a:cxnLst/>
            <a:rect l="l" t="t" r="r" b="b"/>
            <a:pathLst>
              <a:path w="713105" h="626110">
                <a:moveTo>
                  <a:pt x="180530" y="0"/>
                </a:moveTo>
                <a:lnTo>
                  <a:pt x="0" y="353187"/>
                </a:lnTo>
                <a:lnTo>
                  <a:pt x="532129" y="625703"/>
                </a:lnTo>
                <a:lnTo>
                  <a:pt x="588014" y="516521"/>
                </a:lnTo>
                <a:lnTo>
                  <a:pt x="456056" y="516521"/>
                </a:lnTo>
                <a:lnTo>
                  <a:pt x="132765" y="351180"/>
                </a:lnTo>
                <a:lnTo>
                  <a:pt x="363308" y="299224"/>
                </a:lnTo>
                <a:lnTo>
                  <a:pt x="431228" y="299224"/>
                </a:lnTo>
                <a:lnTo>
                  <a:pt x="429184" y="294424"/>
                </a:lnTo>
                <a:lnTo>
                  <a:pt x="99872" y="294424"/>
                </a:lnTo>
                <a:lnTo>
                  <a:pt x="207556" y="83908"/>
                </a:lnTo>
                <a:lnTo>
                  <a:pt x="344518" y="83908"/>
                </a:lnTo>
                <a:lnTo>
                  <a:pt x="180530" y="0"/>
                </a:lnTo>
                <a:close/>
              </a:path>
              <a:path w="713105" h="626110">
                <a:moveTo>
                  <a:pt x="431228" y="299224"/>
                </a:moveTo>
                <a:lnTo>
                  <a:pt x="363308" y="299224"/>
                </a:lnTo>
                <a:lnTo>
                  <a:pt x="456056" y="516521"/>
                </a:lnTo>
                <a:lnTo>
                  <a:pt x="588014" y="516521"/>
                </a:lnTo>
                <a:lnTo>
                  <a:pt x="591309" y="510082"/>
                </a:lnTo>
                <a:lnTo>
                  <a:pt x="521042" y="510082"/>
                </a:lnTo>
                <a:lnTo>
                  <a:pt x="431228" y="299224"/>
                </a:lnTo>
                <a:close/>
              </a:path>
              <a:path w="713105" h="626110">
                <a:moveTo>
                  <a:pt x="344518" y="83908"/>
                </a:moveTo>
                <a:lnTo>
                  <a:pt x="207556" y="83908"/>
                </a:lnTo>
                <a:lnTo>
                  <a:pt x="628713" y="299453"/>
                </a:lnTo>
                <a:lnTo>
                  <a:pt x="521042" y="510082"/>
                </a:lnTo>
                <a:lnTo>
                  <a:pt x="591309" y="510082"/>
                </a:lnTo>
                <a:lnTo>
                  <a:pt x="712952" y="272427"/>
                </a:lnTo>
                <a:lnTo>
                  <a:pt x="344518" y="83908"/>
                </a:lnTo>
                <a:close/>
              </a:path>
              <a:path w="713105" h="626110">
                <a:moveTo>
                  <a:pt x="400405" y="226860"/>
                </a:moveTo>
                <a:lnTo>
                  <a:pt x="99872" y="294424"/>
                </a:lnTo>
                <a:lnTo>
                  <a:pt x="429184" y="294424"/>
                </a:lnTo>
                <a:lnTo>
                  <a:pt x="400405" y="226860"/>
                </a:lnTo>
                <a:close/>
              </a:path>
            </a:pathLst>
          </a:custGeom>
          <a:solidFill>
            <a:srgbClr val="71C599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409507" y="3290572"/>
            <a:ext cx="917448" cy="813054"/>
          </a:xfrm>
          <a:custGeom>
            <a:avLst/>
            <a:gdLst/>
            <a:ahLst/>
            <a:cxnLst/>
            <a:rect l="l" t="t" r="r" b="b"/>
            <a:pathLst>
              <a:path w="764540" h="677545">
                <a:moveTo>
                  <a:pt x="197853" y="0"/>
                </a:moveTo>
                <a:lnTo>
                  <a:pt x="0" y="387108"/>
                </a:lnTo>
                <a:lnTo>
                  <a:pt x="566039" y="676973"/>
                </a:lnTo>
                <a:lnTo>
                  <a:pt x="592287" y="625690"/>
                </a:lnTo>
                <a:lnTo>
                  <a:pt x="549490" y="625690"/>
                </a:lnTo>
                <a:lnTo>
                  <a:pt x="51244" y="370547"/>
                </a:lnTo>
                <a:lnTo>
                  <a:pt x="214426" y="51282"/>
                </a:lnTo>
                <a:lnTo>
                  <a:pt x="298085" y="51282"/>
                </a:lnTo>
                <a:lnTo>
                  <a:pt x="197853" y="0"/>
                </a:lnTo>
                <a:close/>
              </a:path>
              <a:path w="764540" h="677545">
                <a:moveTo>
                  <a:pt x="298085" y="51282"/>
                </a:moveTo>
                <a:lnTo>
                  <a:pt x="214426" y="51282"/>
                </a:lnTo>
                <a:lnTo>
                  <a:pt x="712952" y="306336"/>
                </a:lnTo>
                <a:lnTo>
                  <a:pt x="549490" y="625690"/>
                </a:lnTo>
                <a:lnTo>
                  <a:pt x="592287" y="625690"/>
                </a:lnTo>
                <a:lnTo>
                  <a:pt x="764222" y="289775"/>
                </a:lnTo>
                <a:lnTo>
                  <a:pt x="298085" y="51282"/>
                </a:lnTo>
                <a:close/>
              </a:path>
              <a:path w="764540" h="677545">
                <a:moveTo>
                  <a:pt x="400227" y="302780"/>
                </a:moveTo>
                <a:lnTo>
                  <a:pt x="102844" y="369798"/>
                </a:lnTo>
                <a:lnTo>
                  <a:pt x="519861" y="583069"/>
                </a:lnTo>
                <a:lnTo>
                  <a:pt x="484931" y="501230"/>
                </a:lnTo>
                <a:lnTo>
                  <a:pt x="443509" y="501230"/>
                </a:lnTo>
                <a:lnTo>
                  <a:pt x="213931" y="383819"/>
                </a:lnTo>
                <a:lnTo>
                  <a:pt x="377647" y="346925"/>
                </a:lnTo>
                <a:lnTo>
                  <a:pt x="419070" y="346925"/>
                </a:lnTo>
                <a:lnTo>
                  <a:pt x="400227" y="302780"/>
                </a:lnTo>
                <a:close/>
              </a:path>
              <a:path w="764540" h="677545">
                <a:moveTo>
                  <a:pt x="456131" y="274561"/>
                </a:moveTo>
                <a:lnTo>
                  <a:pt x="414718" y="274561"/>
                </a:lnTo>
                <a:lnTo>
                  <a:pt x="545096" y="580644"/>
                </a:lnTo>
                <a:lnTo>
                  <a:pt x="591024" y="490791"/>
                </a:lnTo>
                <a:lnTo>
                  <a:pt x="548233" y="490791"/>
                </a:lnTo>
                <a:lnTo>
                  <a:pt x="456131" y="274561"/>
                </a:lnTo>
                <a:close/>
              </a:path>
              <a:path w="764540" h="677545">
                <a:moveTo>
                  <a:pt x="419070" y="346925"/>
                </a:moveTo>
                <a:lnTo>
                  <a:pt x="377647" y="346925"/>
                </a:lnTo>
                <a:lnTo>
                  <a:pt x="443509" y="501230"/>
                </a:lnTo>
                <a:lnTo>
                  <a:pt x="484931" y="501230"/>
                </a:lnTo>
                <a:lnTo>
                  <a:pt x="419070" y="346925"/>
                </a:lnTo>
                <a:close/>
              </a:path>
              <a:path w="764540" h="677545">
                <a:moveTo>
                  <a:pt x="523682" y="236816"/>
                </a:moveTo>
                <a:lnTo>
                  <a:pt x="440055" y="236816"/>
                </a:lnTo>
                <a:lnTo>
                  <a:pt x="628700" y="333375"/>
                </a:lnTo>
                <a:lnTo>
                  <a:pt x="548233" y="490791"/>
                </a:lnTo>
                <a:lnTo>
                  <a:pt x="591024" y="490791"/>
                </a:lnTo>
                <a:lnTo>
                  <a:pt x="679958" y="316801"/>
                </a:lnTo>
                <a:lnTo>
                  <a:pt x="523682" y="236816"/>
                </a:lnTo>
                <a:close/>
              </a:path>
              <a:path w="764540" h="677545">
                <a:moveTo>
                  <a:pt x="224904" y="83896"/>
                </a:moveTo>
                <a:lnTo>
                  <a:pt x="90030" y="347548"/>
                </a:lnTo>
                <a:lnTo>
                  <a:pt x="334662" y="292557"/>
                </a:lnTo>
                <a:lnTo>
                  <a:pt x="160959" y="292557"/>
                </a:lnTo>
                <a:lnTo>
                  <a:pt x="241465" y="135178"/>
                </a:lnTo>
                <a:lnTo>
                  <a:pt x="325100" y="135178"/>
                </a:lnTo>
                <a:lnTo>
                  <a:pt x="224904" y="83896"/>
                </a:lnTo>
                <a:close/>
              </a:path>
              <a:path w="764540" h="677545">
                <a:moveTo>
                  <a:pt x="325100" y="135178"/>
                </a:moveTo>
                <a:lnTo>
                  <a:pt x="241465" y="135178"/>
                </a:lnTo>
                <a:lnTo>
                  <a:pt x="430542" y="231952"/>
                </a:lnTo>
                <a:lnTo>
                  <a:pt x="160959" y="292557"/>
                </a:lnTo>
                <a:lnTo>
                  <a:pt x="334662" y="292557"/>
                </a:lnTo>
                <a:lnTo>
                  <a:pt x="414718" y="274561"/>
                </a:lnTo>
                <a:lnTo>
                  <a:pt x="456131" y="274561"/>
                </a:lnTo>
                <a:lnTo>
                  <a:pt x="440055" y="236816"/>
                </a:lnTo>
                <a:lnTo>
                  <a:pt x="523682" y="236816"/>
                </a:lnTo>
                <a:lnTo>
                  <a:pt x="325100" y="135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04508" y="4835236"/>
            <a:ext cx="477774" cy="620268"/>
          </a:xfrm>
          <a:custGeom>
            <a:avLst/>
            <a:gdLst/>
            <a:ahLst/>
            <a:cxnLst/>
            <a:rect l="l" t="t" r="r" b="b"/>
            <a:pathLst>
              <a:path w="398144" h="516889">
                <a:moveTo>
                  <a:pt x="304038" y="0"/>
                </a:moveTo>
                <a:lnTo>
                  <a:pt x="0" y="62750"/>
                </a:lnTo>
                <a:lnTo>
                  <a:pt x="93268" y="516801"/>
                </a:lnTo>
                <a:lnTo>
                  <a:pt x="397725" y="454266"/>
                </a:lnTo>
                <a:lnTo>
                  <a:pt x="395510" y="443522"/>
                </a:lnTo>
                <a:lnTo>
                  <a:pt x="168681" y="443522"/>
                </a:lnTo>
                <a:lnTo>
                  <a:pt x="191309" y="401256"/>
                </a:lnTo>
                <a:lnTo>
                  <a:pt x="127152" y="401256"/>
                </a:lnTo>
                <a:lnTo>
                  <a:pt x="76454" y="155587"/>
                </a:lnTo>
                <a:lnTo>
                  <a:pt x="167779" y="155587"/>
                </a:lnTo>
                <a:lnTo>
                  <a:pt x="98145" y="100012"/>
                </a:lnTo>
                <a:lnTo>
                  <a:pt x="260121" y="66776"/>
                </a:lnTo>
                <a:lnTo>
                  <a:pt x="317810" y="66776"/>
                </a:lnTo>
                <a:lnTo>
                  <a:pt x="304038" y="0"/>
                </a:lnTo>
                <a:close/>
              </a:path>
              <a:path w="398144" h="516889">
                <a:moveTo>
                  <a:pt x="317810" y="66776"/>
                </a:moveTo>
                <a:lnTo>
                  <a:pt x="260121" y="66776"/>
                </a:lnTo>
                <a:lnTo>
                  <a:pt x="330936" y="410133"/>
                </a:lnTo>
                <a:lnTo>
                  <a:pt x="168681" y="443522"/>
                </a:lnTo>
                <a:lnTo>
                  <a:pt x="395510" y="443522"/>
                </a:lnTo>
                <a:lnTo>
                  <a:pt x="317810" y="66776"/>
                </a:lnTo>
                <a:close/>
              </a:path>
              <a:path w="398144" h="516889">
                <a:moveTo>
                  <a:pt x="167779" y="155587"/>
                </a:moveTo>
                <a:lnTo>
                  <a:pt x="76454" y="155587"/>
                </a:lnTo>
                <a:lnTo>
                  <a:pt x="204190" y="257251"/>
                </a:lnTo>
                <a:lnTo>
                  <a:pt x="127152" y="401256"/>
                </a:lnTo>
                <a:lnTo>
                  <a:pt x="191309" y="401256"/>
                </a:lnTo>
                <a:lnTo>
                  <a:pt x="276415" y="242290"/>
                </a:lnTo>
                <a:lnTo>
                  <a:pt x="167779" y="155587"/>
                </a:lnTo>
                <a:close/>
              </a:path>
            </a:pathLst>
          </a:custGeom>
          <a:solidFill>
            <a:srgbClr val="71C599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77525" y="4808224"/>
            <a:ext cx="531876" cy="674370"/>
          </a:xfrm>
          <a:custGeom>
            <a:avLst/>
            <a:gdLst/>
            <a:ahLst/>
            <a:cxnLst/>
            <a:rect l="l" t="t" r="r" b="b"/>
            <a:pathLst>
              <a:path w="443230" h="561975">
                <a:moveTo>
                  <a:pt x="341337" y="0"/>
                </a:moveTo>
                <a:lnTo>
                  <a:pt x="0" y="70446"/>
                </a:lnTo>
                <a:lnTo>
                  <a:pt x="100939" y="561797"/>
                </a:lnTo>
                <a:lnTo>
                  <a:pt x="319972" y="516813"/>
                </a:lnTo>
                <a:lnTo>
                  <a:pt x="130594" y="516813"/>
                </a:lnTo>
                <a:lnTo>
                  <a:pt x="44983" y="100063"/>
                </a:lnTo>
                <a:lnTo>
                  <a:pt x="311721" y="45021"/>
                </a:lnTo>
                <a:lnTo>
                  <a:pt x="350622" y="45021"/>
                </a:lnTo>
                <a:lnTo>
                  <a:pt x="341337" y="0"/>
                </a:lnTo>
                <a:close/>
              </a:path>
              <a:path w="443230" h="561975">
                <a:moveTo>
                  <a:pt x="350622" y="45021"/>
                </a:moveTo>
                <a:lnTo>
                  <a:pt x="311721" y="45021"/>
                </a:lnTo>
                <a:lnTo>
                  <a:pt x="397700" y="461949"/>
                </a:lnTo>
                <a:lnTo>
                  <a:pt x="130594" y="516813"/>
                </a:lnTo>
                <a:lnTo>
                  <a:pt x="319972" y="516813"/>
                </a:lnTo>
                <a:lnTo>
                  <a:pt x="442722" y="491604"/>
                </a:lnTo>
                <a:lnTo>
                  <a:pt x="350622" y="45021"/>
                </a:lnTo>
                <a:close/>
              </a:path>
              <a:path w="443230" h="561975">
                <a:moveTo>
                  <a:pt x="297421" y="66801"/>
                </a:moveTo>
                <a:lnTo>
                  <a:pt x="76949" y="112026"/>
                </a:lnTo>
                <a:lnTo>
                  <a:pt x="274612" y="269798"/>
                </a:lnTo>
                <a:lnTo>
                  <a:pt x="155168" y="492886"/>
                </a:lnTo>
                <a:lnTo>
                  <a:pt x="375919" y="447459"/>
                </a:lnTo>
                <a:lnTo>
                  <a:pt x="374212" y="439178"/>
                </a:lnTo>
                <a:lnTo>
                  <a:pt x="227139" y="439178"/>
                </a:lnTo>
                <a:lnTo>
                  <a:pt x="305231" y="293319"/>
                </a:lnTo>
                <a:lnTo>
                  <a:pt x="344133" y="293319"/>
                </a:lnTo>
                <a:lnTo>
                  <a:pt x="332324" y="236054"/>
                </a:lnTo>
                <a:lnTo>
                  <a:pt x="293420" y="236054"/>
                </a:lnTo>
                <a:lnTo>
                  <a:pt x="164299" y="133007"/>
                </a:lnTo>
                <a:lnTo>
                  <a:pt x="267792" y="111772"/>
                </a:lnTo>
                <a:lnTo>
                  <a:pt x="306695" y="111772"/>
                </a:lnTo>
                <a:lnTo>
                  <a:pt x="297421" y="66801"/>
                </a:lnTo>
                <a:close/>
              </a:path>
              <a:path w="443230" h="561975">
                <a:moveTo>
                  <a:pt x="69659" y="130441"/>
                </a:moveTo>
                <a:lnTo>
                  <a:pt x="141617" y="479145"/>
                </a:lnTo>
                <a:lnTo>
                  <a:pt x="200870" y="368388"/>
                </a:lnTo>
                <a:lnTo>
                  <a:pt x="157670" y="368388"/>
                </a:lnTo>
                <a:lnTo>
                  <a:pt x="128231" y="225755"/>
                </a:lnTo>
                <a:lnTo>
                  <a:pt x="189407" y="225755"/>
                </a:lnTo>
                <a:lnTo>
                  <a:pt x="69659" y="130441"/>
                </a:lnTo>
                <a:close/>
              </a:path>
              <a:path w="443230" h="561975">
                <a:moveTo>
                  <a:pt x="344133" y="293319"/>
                </a:moveTo>
                <a:lnTo>
                  <a:pt x="305231" y="293319"/>
                </a:lnTo>
                <a:lnTo>
                  <a:pt x="330911" y="417829"/>
                </a:lnTo>
                <a:lnTo>
                  <a:pt x="227139" y="439178"/>
                </a:lnTo>
                <a:lnTo>
                  <a:pt x="374212" y="439178"/>
                </a:lnTo>
                <a:lnTo>
                  <a:pt x="344133" y="293319"/>
                </a:lnTo>
                <a:close/>
              </a:path>
              <a:path w="443230" h="561975">
                <a:moveTo>
                  <a:pt x="189407" y="225755"/>
                </a:moveTo>
                <a:lnTo>
                  <a:pt x="128231" y="225755"/>
                </a:lnTo>
                <a:lnTo>
                  <a:pt x="202387" y="284784"/>
                </a:lnTo>
                <a:lnTo>
                  <a:pt x="157670" y="368388"/>
                </a:lnTo>
                <a:lnTo>
                  <a:pt x="200870" y="368388"/>
                </a:lnTo>
                <a:lnTo>
                  <a:pt x="250964" y="274751"/>
                </a:lnTo>
                <a:lnTo>
                  <a:pt x="189407" y="225755"/>
                </a:lnTo>
                <a:close/>
              </a:path>
              <a:path w="443230" h="561975">
                <a:moveTo>
                  <a:pt x="306695" y="111772"/>
                </a:moveTo>
                <a:lnTo>
                  <a:pt x="267792" y="111772"/>
                </a:lnTo>
                <a:lnTo>
                  <a:pt x="293420" y="236054"/>
                </a:lnTo>
                <a:lnTo>
                  <a:pt x="332324" y="236054"/>
                </a:lnTo>
                <a:lnTo>
                  <a:pt x="306695" y="11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32391" y="797326"/>
            <a:ext cx="4638528" cy="3363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258231" y="1278904"/>
            <a:ext cx="1478281" cy="2929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51015"/>
              </p:ext>
            </p:extLst>
          </p:nvPr>
        </p:nvGraphicFramePr>
        <p:xfrm>
          <a:off x="838200" y="6313553"/>
          <a:ext cx="10515600" cy="420624"/>
        </p:xfrm>
        <a:graphic>
          <a:graphicData uri="http://schemas.openxmlformats.org/drawingml/2006/table">
            <a:tbl>
              <a:tblPr firstRow="1" firstCol="1" bandRow="1"/>
              <a:tblGrid>
                <a:gridCol w="4732020"/>
                <a:gridCol w="1051560"/>
                <a:gridCol w="4732020"/>
              </a:tblGrid>
              <a:tr h="958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dirty="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365F91"/>
                        </a:solidFill>
                        <a:effectLst/>
                        <a:latin typeface="Cabin Bold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dirty="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restaurant-</a:t>
                      </a:r>
                      <a:r>
                        <a:rPr lang="en-US" sz="1200" dirty="0" err="1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logic.com</a:t>
                      </a:r>
                      <a:endParaRPr lang="en-US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dirty="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866.846.9353</a:t>
                      </a:r>
                      <a:endParaRPr lang="en-US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6120974"/>
            <a:ext cx="9144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7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454372" y="3626910"/>
            <a:ext cx="2723388" cy="253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3600" b="1" spc="-258" dirty="0">
                <a:solidFill>
                  <a:srgbClr val="155C76"/>
                </a:solidFill>
                <a:latin typeface="Arial"/>
                <a:cs typeface="Arial"/>
              </a:rPr>
              <a:t>Social</a:t>
            </a:r>
            <a:r>
              <a:rPr sz="3600" b="1" spc="-288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3600" b="1" spc="-144" dirty="0">
                <a:solidFill>
                  <a:srgbClr val="155C76"/>
                </a:solidFill>
                <a:latin typeface="Arial"/>
                <a:cs typeface="Arial"/>
              </a:rPr>
              <a:t>Media</a:t>
            </a:r>
            <a:endParaRPr sz="3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4478" marR="6096" algn="ctr">
              <a:lnSpc>
                <a:spcPct val="127699"/>
              </a:lnSpc>
              <a:spcBef>
                <a:spcPts val="48"/>
              </a:spcBef>
            </a:pPr>
            <a:r>
              <a:rPr sz="1440" i="1" spc="30" dirty="0">
                <a:solidFill>
                  <a:srgbClr val="155C76"/>
                </a:solidFill>
                <a:latin typeface="Arial"/>
                <a:cs typeface="Arial"/>
              </a:rPr>
              <a:t>Browse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our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pre-loaded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library  </a:t>
            </a:r>
            <a:r>
              <a:rPr sz="1440" i="1" spc="66" dirty="0">
                <a:solidFill>
                  <a:srgbClr val="155C76"/>
                </a:solidFill>
                <a:latin typeface="Arial"/>
                <a:cs typeface="Arial"/>
              </a:rPr>
              <a:t>of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content </a:t>
            </a:r>
            <a:r>
              <a:rPr sz="1440" i="1" spc="84" dirty="0">
                <a:solidFill>
                  <a:srgbClr val="155C76"/>
                </a:solidFill>
                <a:latin typeface="Arial"/>
                <a:cs typeface="Arial"/>
              </a:rPr>
              <a:t>to </a:t>
            </a:r>
            <a:r>
              <a:rPr sz="1440" i="1" spc="66" dirty="0">
                <a:solidFill>
                  <a:srgbClr val="155C76"/>
                </a:solidFill>
                <a:latin typeface="Arial"/>
                <a:cs typeface="Arial"/>
              </a:rPr>
              <a:t>get </a:t>
            </a:r>
            <a:r>
              <a:rPr sz="1440" i="1" spc="36" dirty="0">
                <a:solidFill>
                  <a:srgbClr val="155C76"/>
                </a:solidFill>
                <a:latin typeface="Arial"/>
                <a:cs typeface="Arial"/>
              </a:rPr>
              <a:t>ideas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and 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inspiration </a:t>
            </a:r>
            <a:r>
              <a:rPr sz="1440" i="1" spc="66" dirty="0">
                <a:solidFill>
                  <a:srgbClr val="155C76"/>
                </a:solidFill>
                <a:latin typeface="Arial"/>
                <a:cs typeface="Arial"/>
              </a:rPr>
              <a:t>for </a:t>
            </a:r>
            <a:r>
              <a:rPr sz="1440" i="1" spc="18" dirty="0">
                <a:solidFill>
                  <a:srgbClr val="155C76"/>
                </a:solidFill>
                <a:latin typeface="Arial"/>
                <a:cs typeface="Arial"/>
              </a:rPr>
              <a:t>Facebook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and 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Twitter </a:t>
            </a:r>
            <a:r>
              <a:rPr sz="1440" i="1" spc="30" dirty="0">
                <a:solidFill>
                  <a:srgbClr val="155C76"/>
                </a:solidFill>
                <a:latin typeface="Arial"/>
                <a:cs typeface="Arial"/>
              </a:rPr>
              <a:t>posts. </a:t>
            </a:r>
            <a:r>
              <a:rPr sz="1440" i="1" spc="-36" dirty="0">
                <a:solidFill>
                  <a:srgbClr val="155C76"/>
                </a:solidFill>
                <a:latin typeface="Arial"/>
                <a:cs typeface="Arial"/>
              </a:rPr>
              <a:t>You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can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instantly 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post them,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or </a:t>
            </a:r>
            <a:r>
              <a:rPr sz="1440" i="1" spc="30" dirty="0">
                <a:solidFill>
                  <a:srgbClr val="155C76"/>
                </a:solidFill>
                <a:latin typeface="Arial"/>
                <a:cs typeface="Arial"/>
              </a:rPr>
              <a:t>schedule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the  content </a:t>
            </a:r>
            <a:r>
              <a:rPr sz="1440" i="1" spc="84" dirty="0">
                <a:solidFill>
                  <a:srgbClr val="155C76"/>
                </a:solidFill>
                <a:latin typeface="Arial"/>
                <a:cs typeface="Arial"/>
              </a:rPr>
              <a:t>to</a:t>
            </a:r>
            <a:r>
              <a:rPr sz="1440" i="1" spc="-264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post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on </a:t>
            </a:r>
            <a:r>
              <a:rPr sz="1440" i="1" spc="72" dirty="0">
                <a:solidFill>
                  <a:srgbClr val="155C76"/>
                </a:solidFill>
                <a:latin typeface="Arial"/>
                <a:cs typeface="Arial"/>
              </a:rPr>
              <a:t>a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later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date,  </a:t>
            </a:r>
            <a:r>
              <a:rPr sz="1440" i="1" spc="84" dirty="0">
                <a:solidFill>
                  <a:srgbClr val="155C76"/>
                </a:solidFill>
                <a:latin typeface="Arial"/>
                <a:cs typeface="Arial"/>
              </a:rPr>
              <a:t>without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leaving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our</a:t>
            </a:r>
            <a:r>
              <a:rPr sz="1440" i="1" spc="-132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36" dirty="0">
                <a:solidFill>
                  <a:srgbClr val="155C76"/>
                </a:solidFill>
                <a:latin typeface="Arial"/>
                <a:cs typeface="Arial"/>
              </a:rPr>
              <a:t>dashboard.</a:t>
            </a:r>
            <a:endParaRPr sz="144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86197" y="1256466"/>
            <a:ext cx="38290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/>
            <a:r>
              <a:rPr spc="-186" dirty="0">
                <a:solidFill>
                  <a:srgbClr val="155C76"/>
                </a:solidFill>
              </a:rPr>
              <a:t>Marketing</a:t>
            </a:r>
            <a:r>
              <a:rPr spc="-234" dirty="0">
                <a:solidFill>
                  <a:srgbClr val="155C76"/>
                </a:solidFill>
              </a:rPr>
              <a:t> </a:t>
            </a:r>
            <a:r>
              <a:rPr spc="-216" dirty="0">
                <a:solidFill>
                  <a:srgbClr val="155C76"/>
                </a:solidFill>
              </a:rPr>
              <a:t>Calendar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88977" y="1205414"/>
            <a:ext cx="692497" cy="509854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5240">
              <a:lnSpc>
                <a:spcPts val="2724"/>
              </a:lnSpc>
            </a:pPr>
            <a:r>
              <a:rPr sz="2520" spc="551" dirty="0">
                <a:solidFill>
                  <a:srgbClr val="155C76"/>
                </a:solidFill>
                <a:latin typeface="Arial"/>
                <a:cs typeface="Arial"/>
              </a:rPr>
              <a:t>......................................</a:t>
            </a:r>
            <a:r>
              <a:rPr sz="2520" dirty="0">
                <a:solidFill>
                  <a:srgbClr val="155C76"/>
                </a:solidFill>
                <a:latin typeface="Arial"/>
                <a:cs typeface="Arial"/>
              </a:rPr>
              <a:t>.</a:t>
            </a:r>
            <a:r>
              <a:rPr sz="2520" spc="-150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endParaRPr sz="252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2931" y="1811379"/>
            <a:ext cx="6054090" cy="4499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7816" marR="6096">
              <a:lnSpc>
                <a:spcPct val="127699"/>
              </a:lnSpc>
            </a:pP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Our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marketing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calendar allows you </a:t>
            </a:r>
            <a:r>
              <a:rPr sz="1440" i="1" spc="84" dirty="0">
                <a:solidFill>
                  <a:srgbClr val="155C76"/>
                </a:solidFill>
                <a:latin typeface="Arial"/>
                <a:cs typeface="Arial"/>
              </a:rPr>
              <a:t>to</a:t>
            </a:r>
            <a:r>
              <a:rPr sz="1440" i="1" spc="-198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84" dirty="0">
                <a:solidFill>
                  <a:srgbClr val="155C76"/>
                </a:solidFill>
                <a:latin typeface="Arial"/>
                <a:cs typeface="Arial"/>
              </a:rPr>
              <a:t>map  </a:t>
            </a:r>
            <a:r>
              <a:rPr sz="1440" i="1" spc="72" dirty="0">
                <a:solidFill>
                  <a:srgbClr val="155C76"/>
                </a:solidFill>
                <a:latin typeface="Arial"/>
                <a:cs typeface="Arial"/>
              </a:rPr>
              <a:t>out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your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email and </a:t>
            </a:r>
            <a:r>
              <a:rPr sz="1440" i="1" spc="30" dirty="0">
                <a:solidFill>
                  <a:srgbClr val="155C76"/>
                </a:solidFill>
                <a:latin typeface="Arial"/>
                <a:cs typeface="Arial"/>
              </a:rPr>
              <a:t>social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media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strategies  weeks in </a:t>
            </a:r>
            <a:r>
              <a:rPr sz="1440" i="1" spc="30" dirty="0">
                <a:solidFill>
                  <a:srgbClr val="155C76"/>
                </a:solidFill>
                <a:latin typeface="Arial"/>
                <a:cs typeface="Arial"/>
              </a:rPr>
              <a:t>advance, </a:t>
            </a:r>
            <a:r>
              <a:rPr sz="1440" i="1" spc="66" dirty="0">
                <a:solidFill>
                  <a:srgbClr val="155C76"/>
                </a:solidFill>
                <a:latin typeface="Arial"/>
                <a:cs typeface="Arial"/>
              </a:rPr>
              <a:t>monitor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activity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on  </a:t>
            </a:r>
            <a:r>
              <a:rPr sz="1440" i="1" spc="24" dirty="0">
                <a:solidFill>
                  <a:srgbClr val="155C76"/>
                </a:solidFill>
                <a:latin typeface="Arial"/>
                <a:cs typeface="Arial"/>
              </a:rPr>
              <a:t>Facebook, </a:t>
            </a:r>
            <a:r>
              <a:rPr sz="1440" i="1" spc="18" dirty="0">
                <a:solidFill>
                  <a:srgbClr val="155C76"/>
                </a:solidFill>
                <a:latin typeface="Arial"/>
                <a:cs typeface="Arial"/>
              </a:rPr>
              <a:t>Twitter,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and Instagram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all in  one</a:t>
            </a:r>
            <a:r>
              <a:rPr sz="1440" i="1" spc="-78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30" dirty="0">
                <a:solidFill>
                  <a:srgbClr val="155C76"/>
                </a:solidFill>
                <a:latin typeface="Arial"/>
                <a:cs typeface="Arial"/>
              </a:rPr>
              <a:t>place.</a:t>
            </a:r>
            <a:endParaRPr sz="144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5240">
              <a:spcBef>
                <a:spcPts val="108"/>
              </a:spcBef>
            </a:pPr>
            <a:r>
              <a:rPr sz="2520" spc="318" dirty="0">
                <a:solidFill>
                  <a:srgbClr val="155C76"/>
                </a:solidFill>
                <a:latin typeface="Arial"/>
                <a:cs typeface="Arial"/>
              </a:rPr>
              <a:t>.............................................</a:t>
            </a:r>
            <a:r>
              <a:rPr sz="2520" spc="-234" dirty="0">
                <a:solidFill>
                  <a:srgbClr val="155C76"/>
                </a:solidFill>
                <a:latin typeface="Arial"/>
                <a:cs typeface="Arial"/>
              </a:rPr>
              <a:t>.</a:t>
            </a:r>
            <a:r>
              <a:rPr sz="2520" spc="-150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endParaRPr sz="252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1178" marR="2411730">
              <a:spcBef>
                <a:spcPts val="684"/>
              </a:spcBef>
            </a:pPr>
            <a:r>
              <a:rPr sz="3600" b="1" spc="-234" dirty="0">
                <a:solidFill>
                  <a:srgbClr val="155C76"/>
                </a:solidFill>
                <a:latin typeface="Arial"/>
                <a:cs typeface="Arial"/>
              </a:rPr>
              <a:t>Customer </a:t>
            </a:r>
            <a:r>
              <a:rPr sz="3600" b="1" spc="-305" dirty="0">
                <a:solidFill>
                  <a:srgbClr val="155C76"/>
                </a:solidFill>
                <a:latin typeface="Arial"/>
                <a:cs typeface="Arial"/>
              </a:rPr>
              <a:t>Review  </a:t>
            </a:r>
            <a:r>
              <a:rPr sz="3600" b="1" spc="-204" dirty="0">
                <a:solidFill>
                  <a:srgbClr val="155C76"/>
                </a:solidFill>
                <a:latin typeface="Arial"/>
                <a:cs typeface="Arial"/>
              </a:rPr>
              <a:t>Management</a:t>
            </a:r>
            <a:endParaRPr sz="3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1178" marR="216408">
              <a:lnSpc>
                <a:spcPct val="127699"/>
              </a:lnSpc>
              <a:spcBef>
                <a:spcPts val="528"/>
              </a:spcBef>
            </a:pPr>
            <a:r>
              <a:rPr sz="1440" i="1" spc="24" dirty="0">
                <a:solidFill>
                  <a:srgbClr val="155C76"/>
                </a:solidFill>
                <a:latin typeface="Arial"/>
                <a:cs typeface="Arial"/>
              </a:rPr>
              <a:t>Get </a:t>
            </a:r>
            <a:r>
              <a:rPr sz="1440" i="1" spc="30" dirty="0">
                <a:solidFill>
                  <a:srgbClr val="155C76"/>
                </a:solidFill>
                <a:latin typeface="Arial"/>
                <a:cs typeface="Arial"/>
              </a:rPr>
              <a:t>direct,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candid,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and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honest feedback </a:t>
            </a:r>
            <a:r>
              <a:rPr sz="1440" i="1" spc="78" dirty="0">
                <a:solidFill>
                  <a:srgbClr val="155C76"/>
                </a:solidFill>
                <a:latin typeface="Arial"/>
                <a:cs typeface="Arial"/>
              </a:rPr>
              <a:t>from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your customers</a:t>
            </a:r>
            <a:r>
              <a:rPr sz="1440" i="1" spc="-168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by 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collecting </a:t>
            </a:r>
            <a:r>
              <a:rPr sz="1440" i="1" spc="36" dirty="0">
                <a:solidFill>
                  <a:srgbClr val="155C76"/>
                </a:solidFill>
                <a:latin typeface="Arial"/>
                <a:cs typeface="Arial"/>
              </a:rPr>
              <a:t>reviews directly </a:t>
            </a:r>
            <a:r>
              <a:rPr sz="1440" i="1" spc="72" dirty="0">
                <a:solidFill>
                  <a:srgbClr val="155C76"/>
                </a:solidFill>
                <a:latin typeface="Arial"/>
                <a:cs typeface="Arial"/>
              </a:rPr>
              <a:t>from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your website,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track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the </a:t>
            </a:r>
            <a:r>
              <a:rPr sz="1440" i="1" spc="24" dirty="0">
                <a:solidFill>
                  <a:srgbClr val="155C76"/>
                </a:solidFill>
                <a:latin typeface="Arial"/>
                <a:cs typeface="Arial"/>
              </a:rPr>
              <a:t>results, 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and </a:t>
            </a:r>
            <a:r>
              <a:rPr sz="1440" i="1" spc="36" dirty="0">
                <a:solidFill>
                  <a:srgbClr val="155C76"/>
                </a:solidFill>
                <a:latin typeface="Arial"/>
                <a:cs typeface="Arial"/>
              </a:rPr>
              <a:t>redirect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the </a:t>
            </a:r>
            <a:r>
              <a:rPr sz="1440" i="1" spc="36" dirty="0">
                <a:solidFill>
                  <a:srgbClr val="155C76"/>
                </a:solidFill>
                <a:latin typeface="Arial"/>
                <a:cs typeface="Arial"/>
              </a:rPr>
              <a:t>reviews based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on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their </a:t>
            </a:r>
            <a:r>
              <a:rPr sz="1440" i="1" spc="24" dirty="0">
                <a:solidFill>
                  <a:srgbClr val="155C76"/>
                </a:solidFill>
                <a:latin typeface="Arial"/>
                <a:cs typeface="Arial"/>
              </a:rPr>
              <a:t>level </a:t>
            </a:r>
            <a:r>
              <a:rPr sz="1440" i="1" spc="66" dirty="0">
                <a:solidFill>
                  <a:srgbClr val="155C76"/>
                </a:solidFill>
                <a:latin typeface="Arial"/>
                <a:cs typeface="Arial"/>
              </a:rPr>
              <a:t>of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satisfaction  </a:t>
            </a:r>
            <a:r>
              <a:rPr sz="1440" i="1" spc="24" dirty="0">
                <a:solidFill>
                  <a:srgbClr val="155C76"/>
                </a:solidFill>
                <a:latin typeface="Arial"/>
                <a:cs typeface="Arial"/>
              </a:rPr>
              <a:t>(push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positive </a:t>
            </a:r>
            <a:r>
              <a:rPr sz="1440" i="1" spc="36" dirty="0">
                <a:solidFill>
                  <a:srgbClr val="155C76"/>
                </a:solidFill>
                <a:latin typeface="Arial"/>
                <a:cs typeface="Arial"/>
              </a:rPr>
              <a:t>reviews </a:t>
            </a:r>
            <a:r>
              <a:rPr sz="1440" i="1" spc="78" dirty="0">
                <a:solidFill>
                  <a:srgbClr val="155C76"/>
                </a:solidFill>
                <a:latin typeface="Arial"/>
                <a:cs typeface="Arial"/>
              </a:rPr>
              <a:t>to </a:t>
            </a:r>
            <a:r>
              <a:rPr sz="1440" i="1" spc="36" dirty="0">
                <a:solidFill>
                  <a:srgbClr val="155C76"/>
                </a:solidFill>
                <a:latin typeface="Arial"/>
                <a:cs typeface="Arial"/>
              </a:rPr>
              <a:t>online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reputation </a:t>
            </a:r>
            <a:r>
              <a:rPr sz="1440" i="1" spc="24" dirty="0">
                <a:solidFill>
                  <a:srgbClr val="155C76"/>
                </a:solidFill>
                <a:latin typeface="Arial"/>
                <a:cs typeface="Arial"/>
              </a:rPr>
              <a:t>sites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and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internally  handle negative</a:t>
            </a:r>
            <a:r>
              <a:rPr sz="1440" i="1" spc="-24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24" dirty="0">
                <a:solidFill>
                  <a:srgbClr val="155C76"/>
                </a:solidFill>
                <a:latin typeface="Arial"/>
                <a:cs typeface="Arial"/>
              </a:rPr>
              <a:t>reviews)</a:t>
            </a:r>
            <a:endParaRPr sz="144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88474" y="673552"/>
            <a:ext cx="2100834" cy="2102357"/>
          </a:xfrm>
          <a:custGeom>
            <a:avLst/>
            <a:gdLst/>
            <a:ahLst/>
            <a:cxnLst/>
            <a:rect l="l" t="t" r="r" b="b"/>
            <a:pathLst>
              <a:path w="1750695" h="1751964">
                <a:moveTo>
                  <a:pt x="1095275" y="1084732"/>
                </a:moveTo>
                <a:lnTo>
                  <a:pt x="1031394" y="1720418"/>
                </a:lnTo>
                <a:lnTo>
                  <a:pt x="1339572" y="1751393"/>
                </a:lnTo>
                <a:lnTo>
                  <a:pt x="1348030" y="1751812"/>
                </a:lnTo>
                <a:lnTo>
                  <a:pt x="1356437" y="1751812"/>
                </a:lnTo>
                <a:lnTo>
                  <a:pt x="1402806" y="1747620"/>
                </a:lnTo>
                <a:lnTo>
                  <a:pt x="1447549" y="1735565"/>
                </a:lnTo>
                <a:lnTo>
                  <a:pt x="1489789" y="1716433"/>
                </a:lnTo>
                <a:lnTo>
                  <a:pt x="1528650" y="1691008"/>
                </a:lnTo>
                <a:lnTo>
                  <a:pt x="1563254" y="1660074"/>
                </a:lnTo>
                <a:lnTo>
                  <a:pt x="1592723" y="1624415"/>
                </a:lnTo>
                <a:lnTo>
                  <a:pt x="1616181" y="1584816"/>
                </a:lnTo>
                <a:lnTo>
                  <a:pt x="1632750" y="1542062"/>
                </a:lnTo>
                <a:lnTo>
                  <a:pt x="1641552" y="1496936"/>
                </a:lnTo>
                <a:lnTo>
                  <a:pt x="1680255" y="1111796"/>
                </a:lnTo>
                <a:lnTo>
                  <a:pt x="1364578" y="1111796"/>
                </a:lnTo>
                <a:lnTo>
                  <a:pt x="1095275" y="1084732"/>
                </a:lnTo>
                <a:close/>
              </a:path>
              <a:path w="1750695" h="1751964">
                <a:moveTo>
                  <a:pt x="402248" y="0"/>
                </a:moveTo>
                <a:lnTo>
                  <a:pt x="393854" y="0"/>
                </a:lnTo>
                <a:lnTo>
                  <a:pt x="347485" y="4192"/>
                </a:lnTo>
                <a:lnTo>
                  <a:pt x="302742" y="16245"/>
                </a:lnTo>
                <a:lnTo>
                  <a:pt x="260502" y="35375"/>
                </a:lnTo>
                <a:lnTo>
                  <a:pt x="221641" y="60798"/>
                </a:lnTo>
                <a:lnTo>
                  <a:pt x="187037" y="91730"/>
                </a:lnTo>
                <a:lnTo>
                  <a:pt x="157568" y="127387"/>
                </a:lnTo>
                <a:lnTo>
                  <a:pt x="134110" y="166984"/>
                </a:lnTo>
                <a:lnTo>
                  <a:pt x="117541" y="209738"/>
                </a:lnTo>
                <a:lnTo>
                  <a:pt x="108739" y="254863"/>
                </a:lnTo>
                <a:lnTo>
                  <a:pt x="484" y="1332026"/>
                </a:lnTo>
                <a:lnTo>
                  <a:pt x="0" y="1376171"/>
                </a:lnTo>
                <a:lnTo>
                  <a:pt x="7003" y="1419536"/>
                </a:lnTo>
                <a:lnTo>
                  <a:pt x="20841" y="1461319"/>
                </a:lnTo>
                <a:lnTo>
                  <a:pt x="40858" y="1500722"/>
                </a:lnTo>
                <a:lnTo>
                  <a:pt x="66402" y="1536942"/>
                </a:lnTo>
                <a:lnTo>
                  <a:pt x="96817" y="1569181"/>
                </a:lnTo>
                <a:lnTo>
                  <a:pt x="131450" y="1596638"/>
                </a:lnTo>
                <a:lnTo>
                  <a:pt x="169647" y="1618513"/>
                </a:lnTo>
                <a:lnTo>
                  <a:pt x="210753" y="1634004"/>
                </a:lnTo>
                <a:lnTo>
                  <a:pt x="254115" y="1642313"/>
                </a:lnTo>
                <a:lnTo>
                  <a:pt x="805321" y="1697697"/>
                </a:lnTo>
                <a:lnTo>
                  <a:pt x="869202" y="1062024"/>
                </a:lnTo>
                <a:lnTo>
                  <a:pt x="671717" y="1042174"/>
                </a:lnTo>
                <a:lnTo>
                  <a:pt x="696241" y="798144"/>
                </a:lnTo>
                <a:lnTo>
                  <a:pt x="895722" y="798144"/>
                </a:lnTo>
                <a:lnTo>
                  <a:pt x="905549" y="700443"/>
                </a:lnTo>
                <a:lnTo>
                  <a:pt x="914008" y="651306"/>
                </a:lnTo>
                <a:lnTo>
                  <a:pt x="928889" y="604669"/>
                </a:lnTo>
                <a:lnTo>
                  <a:pt x="949573" y="561163"/>
                </a:lnTo>
                <a:lnTo>
                  <a:pt x="975437" y="521416"/>
                </a:lnTo>
                <a:lnTo>
                  <a:pt x="1005862" y="486057"/>
                </a:lnTo>
                <a:lnTo>
                  <a:pt x="1040227" y="455716"/>
                </a:lnTo>
                <a:lnTo>
                  <a:pt x="1077911" y="431022"/>
                </a:lnTo>
                <a:lnTo>
                  <a:pt x="1118294" y="412605"/>
                </a:lnTo>
                <a:lnTo>
                  <a:pt x="1160754" y="401093"/>
                </a:lnTo>
                <a:lnTo>
                  <a:pt x="1204672" y="397116"/>
                </a:lnTo>
                <a:lnTo>
                  <a:pt x="1750045" y="397116"/>
                </a:lnTo>
                <a:lnTo>
                  <a:pt x="1750282" y="375640"/>
                </a:lnTo>
                <a:lnTo>
                  <a:pt x="1743282" y="332276"/>
                </a:lnTo>
                <a:lnTo>
                  <a:pt x="1729447" y="290492"/>
                </a:lnTo>
                <a:lnTo>
                  <a:pt x="1709432" y="251090"/>
                </a:lnTo>
                <a:lnTo>
                  <a:pt x="1683891" y="214869"/>
                </a:lnTo>
                <a:lnTo>
                  <a:pt x="1653479" y="182630"/>
                </a:lnTo>
                <a:lnTo>
                  <a:pt x="1618850" y="155173"/>
                </a:lnTo>
                <a:lnTo>
                  <a:pt x="1580657" y="133299"/>
                </a:lnTo>
                <a:lnTo>
                  <a:pt x="1539556" y="117807"/>
                </a:lnTo>
                <a:lnTo>
                  <a:pt x="1496201" y="109499"/>
                </a:lnTo>
                <a:lnTo>
                  <a:pt x="410706" y="419"/>
                </a:lnTo>
                <a:lnTo>
                  <a:pt x="402248" y="0"/>
                </a:lnTo>
                <a:close/>
              </a:path>
              <a:path w="1750695" h="1751964">
                <a:moveTo>
                  <a:pt x="1200304" y="642150"/>
                </a:moveTo>
                <a:lnTo>
                  <a:pt x="1156985" y="663257"/>
                </a:lnTo>
                <a:lnTo>
                  <a:pt x="1131851" y="720788"/>
                </a:lnTo>
                <a:lnTo>
                  <a:pt x="1119798" y="840714"/>
                </a:lnTo>
                <a:lnTo>
                  <a:pt x="1389102" y="867778"/>
                </a:lnTo>
                <a:lnTo>
                  <a:pt x="1364578" y="1111796"/>
                </a:lnTo>
                <a:lnTo>
                  <a:pt x="1680255" y="1111796"/>
                </a:lnTo>
                <a:lnTo>
                  <a:pt x="1725356" y="662978"/>
                </a:lnTo>
                <a:lnTo>
                  <a:pt x="1409676" y="662978"/>
                </a:lnTo>
                <a:lnTo>
                  <a:pt x="1203212" y="642226"/>
                </a:lnTo>
                <a:lnTo>
                  <a:pt x="1200304" y="642150"/>
                </a:lnTo>
                <a:close/>
              </a:path>
              <a:path w="1750695" h="1751964">
                <a:moveTo>
                  <a:pt x="895722" y="798144"/>
                </a:moveTo>
                <a:lnTo>
                  <a:pt x="696241" y="798144"/>
                </a:lnTo>
                <a:lnTo>
                  <a:pt x="893726" y="817994"/>
                </a:lnTo>
                <a:lnTo>
                  <a:pt x="895722" y="798144"/>
                </a:lnTo>
                <a:close/>
              </a:path>
              <a:path w="1750695" h="1751964">
                <a:moveTo>
                  <a:pt x="1750045" y="397116"/>
                </a:moveTo>
                <a:lnTo>
                  <a:pt x="1212813" y="397116"/>
                </a:lnTo>
                <a:lnTo>
                  <a:pt x="1221043" y="397522"/>
                </a:lnTo>
                <a:lnTo>
                  <a:pt x="1434199" y="418947"/>
                </a:lnTo>
                <a:lnTo>
                  <a:pt x="1409676" y="662978"/>
                </a:lnTo>
                <a:lnTo>
                  <a:pt x="1725356" y="662978"/>
                </a:lnTo>
                <a:lnTo>
                  <a:pt x="1749794" y="419785"/>
                </a:lnTo>
                <a:lnTo>
                  <a:pt x="1750045" y="397116"/>
                </a:lnTo>
                <a:close/>
              </a:path>
            </a:pathLst>
          </a:custGeom>
          <a:solidFill>
            <a:srgbClr val="3B579D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73132" y="658302"/>
            <a:ext cx="2131314" cy="2132837"/>
          </a:xfrm>
          <a:custGeom>
            <a:avLst/>
            <a:gdLst/>
            <a:ahLst/>
            <a:cxnLst/>
            <a:rect l="l" t="t" r="r" b="b"/>
            <a:pathLst>
              <a:path w="1776095" h="1777364">
                <a:moveTo>
                  <a:pt x="1096695" y="1083538"/>
                </a:moveTo>
                <a:lnTo>
                  <a:pt x="1030274" y="1744497"/>
                </a:lnTo>
                <a:lnTo>
                  <a:pt x="1342796" y="1775904"/>
                </a:lnTo>
                <a:lnTo>
                  <a:pt x="1369212" y="1777225"/>
                </a:lnTo>
                <a:lnTo>
                  <a:pt x="1417635" y="1772844"/>
                </a:lnTo>
                <a:lnTo>
                  <a:pt x="1464361" y="1760250"/>
                </a:lnTo>
                <a:lnTo>
                  <a:pt x="1482952" y="1751825"/>
                </a:lnTo>
                <a:lnTo>
                  <a:pt x="1361274" y="1751825"/>
                </a:lnTo>
                <a:lnTo>
                  <a:pt x="1353299" y="1751431"/>
                </a:lnTo>
                <a:lnTo>
                  <a:pt x="1058087" y="1721764"/>
                </a:lnTo>
                <a:lnTo>
                  <a:pt x="1119428" y="1111351"/>
                </a:lnTo>
                <a:lnTo>
                  <a:pt x="1391450" y="1111351"/>
                </a:lnTo>
                <a:lnTo>
                  <a:pt x="1391525" y="1110602"/>
                </a:lnTo>
                <a:lnTo>
                  <a:pt x="1365999" y="1110602"/>
                </a:lnTo>
                <a:lnTo>
                  <a:pt x="1096695" y="1083538"/>
                </a:lnTo>
                <a:close/>
              </a:path>
              <a:path w="1776095" h="1777364">
                <a:moveTo>
                  <a:pt x="672685" y="25400"/>
                </a:moveTo>
                <a:lnTo>
                  <a:pt x="414578" y="25400"/>
                </a:lnTo>
                <a:lnTo>
                  <a:pt x="422554" y="25793"/>
                </a:lnTo>
                <a:lnTo>
                  <a:pt x="1507705" y="134835"/>
                </a:lnTo>
                <a:lnTo>
                  <a:pt x="1553759" y="144087"/>
                </a:lnTo>
                <a:lnTo>
                  <a:pt x="1596998" y="161670"/>
                </a:lnTo>
                <a:lnTo>
                  <a:pt x="1636576" y="186551"/>
                </a:lnTo>
                <a:lnTo>
                  <a:pt x="1671652" y="217697"/>
                </a:lnTo>
                <a:lnTo>
                  <a:pt x="1701380" y="254073"/>
                </a:lnTo>
                <a:lnTo>
                  <a:pt x="1724918" y="294647"/>
                </a:lnTo>
                <a:lnTo>
                  <a:pt x="1741420" y="338384"/>
                </a:lnTo>
                <a:lnTo>
                  <a:pt x="1750044" y="384251"/>
                </a:lnTo>
                <a:lnTo>
                  <a:pt x="1749945" y="431215"/>
                </a:lnTo>
                <a:lnTo>
                  <a:pt x="1641703" y="1508379"/>
                </a:lnTo>
                <a:lnTo>
                  <a:pt x="1633205" y="1551898"/>
                </a:lnTo>
                <a:lnTo>
                  <a:pt x="1617238" y="1592957"/>
                </a:lnTo>
                <a:lnTo>
                  <a:pt x="1594671" y="1630846"/>
                </a:lnTo>
                <a:lnTo>
                  <a:pt x="1566369" y="1664853"/>
                </a:lnTo>
                <a:lnTo>
                  <a:pt x="1533201" y="1694269"/>
                </a:lnTo>
                <a:lnTo>
                  <a:pt x="1496034" y="1718385"/>
                </a:lnTo>
                <a:lnTo>
                  <a:pt x="1455735" y="1736489"/>
                </a:lnTo>
                <a:lnTo>
                  <a:pt x="1413172" y="1747873"/>
                </a:lnTo>
                <a:lnTo>
                  <a:pt x="1369212" y="1751825"/>
                </a:lnTo>
                <a:lnTo>
                  <a:pt x="1482952" y="1751825"/>
                </a:lnTo>
                <a:lnTo>
                  <a:pt x="1549056" y="1713695"/>
                </a:lnTo>
                <a:lnTo>
                  <a:pt x="1585194" y="1681373"/>
                </a:lnTo>
                <a:lnTo>
                  <a:pt x="1615971" y="1644116"/>
                </a:lnTo>
                <a:lnTo>
                  <a:pt x="1640471" y="1602741"/>
                </a:lnTo>
                <a:lnTo>
                  <a:pt x="1657778" y="1558069"/>
                </a:lnTo>
                <a:lnTo>
                  <a:pt x="1666976" y="1510919"/>
                </a:lnTo>
                <a:lnTo>
                  <a:pt x="1775218" y="433755"/>
                </a:lnTo>
                <a:lnTo>
                  <a:pt x="1775854" y="388962"/>
                </a:lnTo>
                <a:lnTo>
                  <a:pt x="1769036" y="344150"/>
                </a:lnTo>
                <a:lnTo>
                  <a:pt x="1755067" y="300282"/>
                </a:lnTo>
                <a:lnTo>
                  <a:pt x="1734255" y="258320"/>
                </a:lnTo>
                <a:lnTo>
                  <a:pt x="1706905" y="219227"/>
                </a:lnTo>
                <a:lnTo>
                  <a:pt x="1674036" y="184636"/>
                </a:lnTo>
                <a:lnTo>
                  <a:pt x="1637053" y="155883"/>
                </a:lnTo>
                <a:lnTo>
                  <a:pt x="1596839" y="133459"/>
                </a:lnTo>
                <a:lnTo>
                  <a:pt x="1554276" y="117855"/>
                </a:lnTo>
                <a:lnTo>
                  <a:pt x="1510245" y="109562"/>
                </a:lnTo>
                <a:lnTo>
                  <a:pt x="672685" y="25400"/>
                </a:lnTo>
                <a:close/>
              </a:path>
              <a:path w="1776095" h="1777364">
                <a:moveTo>
                  <a:pt x="406641" y="0"/>
                </a:moveTo>
                <a:lnTo>
                  <a:pt x="358221" y="4380"/>
                </a:lnTo>
                <a:lnTo>
                  <a:pt x="311497" y="16975"/>
                </a:lnTo>
                <a:lnTo>
                  <a:pt x="267385" y="36964"/>
                </a:lnTo>
                <a:lnTo>
                  <a:pt x="226802" y="63530"/>
                </a:lnTo>
                <a:lnTo>
                  <a:pt x="190665" y="95851"/>
                </a:lnTo>
                <a:lnTo>
                  <a:pt x="159888" y="133109"/>
                </a:lnTo>
                <a:lnTo>
                  <a:pt x="135389" y="174483"/>
                </a:lnTo>
                <a:lnTo>
                  <a:pt x="118084" y="219156"/>
                </a:lnTo>
                <a:lnTo>
                  <a:pt x="108889" y="266306"/>
                </a:lnTo>
                <a:lnTo>
                  <a:pt x="634" y="1343456"/>
                </a:lnTo>
                <a:lnTo>
                  <a:pt x="0" y="1388249"/>
                </a:lnTo>
                <a:lnTo>
                  <a:pt x="6821" y="1433062"/>
                </a:lnTo>
                <a:lnTo>
                  <a:pt x="20791" y="1476932"/>
                </a:lnTo>
                <a:lnTo>
                  <a:pt x="41602" y="1518898"/>
                </a:lnTo>
                <a:lnTo>
                  <a:pt x="68948" y="1557997"/>
                </a:lnTo>
                <a:lnTo>
                  <a:pt x="101823" y="1592588"/>
                </a:lnTo>
                <a:lnTo>
                  <a:pt x="138809" y="1621340"/>
                </a:lnTo>
                <a:lnTo>
                  <a:pt x="179025" y="1643763"/>
                </a:lnTo>
                <a:lnTo>
                  <a:pt x="221589" y="1659363"/>
                </a:lnTo>
                <a:lnTo>
                  <a:pt x="265620" y="1667649"/>
                </a:lnTo>
                <a:lnTo>
                  <a:pt x="829474" y="1724317"/>
                </a:lnTo>
                <a:lnTo>
                  <a:pt x="832269" y="1696504"/>
                </a:lnTo>
                <a:lnTo>
                  <a:pt x="806741" y="1696504"/>
                </a:lnTo>
                <a:lnTo>
                  <a:pt x="268160" y="1642376"/>
                </a:lnTo>
                <a:lnTo>
                  <a:pt x="222103" y="1633125"/>
                </a:lnTo>
                <a:lnTo>
                  <a:pt x="178862" y="1615543"/>
                </a:lnTo>
                <a:lnTo>
                  <a:pt x="139283" y="1590663"/>
                </a:lnTo>
                <a:lnTo>
                  <a:pt x="104207" y="1559519"/>
                </a:lnTo>
                <a:lnTo>
                  <a:pt x="74479" y="1523144"/>
                </a:lnTo>
                <a:lnTo>
                  <a:pt x="50941" y="1482571"/>
                </a:lnTo>
                <a:lnTo>
                  <a:pt x="34438" y="1438833"/>
                </a:lnTo>
                <a:lnTo>
                  <a:pt x="25812" y="1392964"/>
                </a:lnTo>
                <a:lnTo>
                  <a:pt x="25907" y="1345996"/>
                </a:lnTo>
                <a:lnTo>
                  <a:pt x="134162" y="268846"/>
                </a:lnTo>
                <a:lnTo>
                  <a:pt x="142657" y="225326"/>
                </a:lnTo>
                <a:lnTo>
                  <a:pt x="158622" y="184267"/>
                </a:lnTo>
                <a:lnTo>
                  <a:pt x="181188" y="146379"/>
                </a:lnTo>
                <a:lnTo>
                  <a:pt x="209490" y="112371"/>
                </a:lnTo>
                <a:lnTo>
                  <a:pt x="242658" y="82955"/>
                </a:lnTo>
                <a:lnTo>
                  <a:pt x="279825" y="58840"/>
                </a:lnTo>
                <a:lnTo>
                  <a:pt x="320123" y="40735"/>
                </a:lnTo>
                <a:lnTo>
                  <a:pt x="362684" y="29352"/>
                </a:lnTo>
                <a:lnTo>
                  <a:pt x="406641" y="25400"/>
                </a:lnTo>
                <a:lnTo>
                  <a:pt x="672685" y="25400"/>
                </a:lnTo>
                <a:lnTo>
                  <a:pt x="433057" y="1320"/>
                </a:lnTo>
                <a:lnTo>
                  <a:pt x="426493" y="744"/>
                </a:lnTo>
                <a:lnTo>
                  <a:pt x="419887" y="331"/>
                </a:lnTo>
                <a:lnTo>
                  <a:pt x="413261" y="83"/>
                </a:lnTo>
                <a:lnTo>
                  <a:pt x="406641" y="0"/>
                </a:lnTo>
                <a:close/>
              </a:path>
              <a:path w="1776095" h="1777364">
                <a:moveTo>
                  <a:pt x="697661" y="796950"/>
                </a:moveTo>
                <a:lnTo>
                  <a:pt x="670597" y="1066253"/>
                </a:lnTo>
                <a:lnTo>
                  <a:pt x="868082" y="1086091"/>
                </a:lnTo>
                <a:lnTo>
                  <a:pt x="806741" y="1696504"/>
                </a:lnTo>
                <a:lnTo>
                  <a:pt x="832269" y="1696504"/>
                </a:lnTo>
                <a:lnTo>
                  <a:pt x="895895" y="1063358"/>
                </a:lnTo>
                <a:lnTo>
                  <a:pt x="698410" y="1043520"/>
                </a:lnTo>
                <a:lnTo>
                  <a:pt x="720394" y="824763"/>
                </a:lnTo>
                <a:lnTo>
                  <a:pt x="919874" y="824763"/>
                </a:lnTo>
                <a:lnTo>
                  <a:pt x="920674" y="816800"/>
                </a:lnTo>
                <a:lnTo>
                  <a:pt x="895146" y="816800"/>
                </a:lnTo>
                <a:lnTo>
                  <a:pt x="697661" y="796950"/>
                </a:lnTo>
                <a:close/>
              </a:path>
              <a:path w="1776095" h="1777364">
                <a:moveTo>
                  <a:pt x="1391450" y="1111351"/>
                </a:moveTo>
                <a:lnTo>
                  <a:pt x="1119428" y="1111351"/>
                </a:lnTo>
                <a:lnTo>
                  <a:pt x="1388732" y="1138415"/>
                </a:lnTo>
                <a:lnTo>
                  <a:pt x="1391450" y="1111351"/>
                </a:lnTo>
                <a:close/>
              </a:path>
              <a:path w="1776095" h="1777364">
                <a:moveTo>
                  <a:pt x="1213091" y="642162"/>
                </a:moveTo>
                <a:lnTo>
                  <a:pt x="1161392" y="666046"/>
                </a:lnTo>
                <a:lnTo>
                  <a:pt x="1132001" y="732231"/>
                </a:lnTo>
                <a:lnTo>
                  <a:pt x="1118679" y="864793"/>
                </a:lnTo>
                <a:lnTo>
                  <a:pt x="1387970" y="891844"/>
                </a:lnTo>
                <a:lnTo>
                  <a:pt x="1365999" y="1110602"/>
                </a:lnTo>
                <a:lnTo>
                  <a:pt x="1391525" y="1110602"/>
                </a:lnTo>
                <a:lnTo>
                  <a:pt x="1415783" y="869111"/>
                </a:lnTo>
                <a:lnTo>
                  <a:pt x="1146492" y="842048"/>
                </a:lnTo>
                <a:lnTo>
                  <a:pt x="1157274" y="734771"/>
                </a:lnTo>
                <a:lnTo>
                  <a:pt x="1164474" y="706765"/>
                </a:lnTo>
                <a:lnTo>
                  <a:pt x="1178001" y="685607"/>
                </a:lnTo>
                <a:lnTo>
                  <a:pt x="1195118" y="672229"/>
                </a:lnTo>
                <a:lnTo>
                  <a:pt x="1213091" y="667562"/>
                </a:lnTo>
                <a:lnTo>
                  <a:pt x="1436042" y="667562"/>
                </a:lnTo>
                <a:lnTo>
                  <a:pt x="1436624" y="661771"/>
                </a:lnTo>
                <a:lnTo>
                  <a:pt x="1411096" y="661771"/>
                </a:lnTo>
                <a:lnTo>
                  <a:pt x="1216837" y="642251"/>
                </a:lnTo>
                <a:lnTo>
                  <a:pt x="1213091" y="642162"/>
                </a:lnTo>
                <a:close/>
              </a:path>
              <a:path w="1776095" h="1777364">
                <a:moveTo>
                  <a:pt x="919874" y="824763"/>
                </a:moveTo>
                <a:lnTo>
                  <a:pt x="720394" y="824763"/>
                </a:lnTo>
                <a:lnTo>
                  <a:pt x="917879" y="844613"/>
                </a:lnTo>
                <a:lnTo>
                  <a:pt x="919874" y="824763"/>
                </a:lnTo>
                <a:close/>
              </a:path>
              <a:path w="1776095" h="1777364">
                <a:moveTo>
                  <a:pt x="1217459" y="397116"/>
                </a:moveTo>
                <a:lnTo>
                  <a:pt x="1171116" y="401296"/>
                </a:lnTo>
                <a:lnTo>
                  <a:pt x="1126516" y="413377"/>
                </a:lnTo>
                <a:lnTo>
                  <a:pt x="1084269" y="432670"/>
                </a:lnTo>
                <a:lnTo>
                  <a:pt x="1044986" y="458489"/>
                </a:lnTo>
                <a:lnTo>
                  <a:pt x="1009276" y="490143"/>
                </a:lnTo>
                <a:lnTo>
                  <a:pt x="977750" y="526946"/>
                </a:lnTo>
                <a:lnTo>
                  <a:pt x="951018" y="568208"/>
                </a:lnTo>
                <a:lnTo>
                  <a:pt x="929691" y="613243"/>
                </a:lnTo>
                <a:lnTo>
                  <a:pt x="914377" y="661360"/>
                </a:lnTo>
                <a:lnTo>
                  <a:pt x="905687" y="711873"/>
                </a:lnTo>
                <a:lnTo>
                  <a:pt x="895146" y="816800"/>
                </a:lnTo>
                <a:lnTo>
                  <a:pt x="920674" y="816800"/>
                </a:lnTo>
                <a:lnTo>
                  <a:pt x="930960" y="714413"/>
                </a:lnTo>
                <a:lnTo>
                  <a:pt x="939085" y="667129"/>
                </a:lnTo>
                <a:lnTo>
                  <a:pt x="953357" y="622252"/>
                </a:lnTo>
                <a:lnTo>
                  <a:pt x="973180" y="580385"/>
                </a:lnTo>
                <a:lnTo>
                  <a:pt x="997961" y="542136"/>
                </a:lnTo>
                <a:lnTo>
                  <a:pt x="1027104" y="508109"/>
                </a:lnTo>
                <a:lnTo>
                  <a:pt x="1060016" y="478911"/>
                </a:lnTo>
                <a:lnTo>
                  <a:pt x="1096102" y="455147"/>
                </a:lnTo>
                <a:lnTo>
                  <a:pt x="1134767" y="437422"/>
                </a:lnTo>
                <a:lnTo>
                  <a:pt x="1175418" y="426343"/>
                </a:lnTo>
                <a:lnTo>
                  <a:pt x="1217459" y="422516"/>
                </a:lnTo>
                <a:lnTo>
                  <a:pt x="1460668" y="422516"/>
                </a:lnTo>
                <a:lnTo>
                  <a:pt x="1460893" y="420281"/>
                </a:lnTo>
                <a:lnTo>
                  <a:pt x="1243202" y="398411"/>
                </a:lnTo>
                <a:lnTo>
                  <a:pt x="1236742" y="397844"/>
                </a:lnTo>
                <a:lnTo>
                  <a:pt x="1230298" y="397440"/>
                </a:lnTo>
                <a:lnTo>
                  <a:pt x="1223870" y="397197"/>
                </a:lnTo>
                <a:lnTo>
                  <a:pt x="1217459" y="397116"/>
                </a:lnTo>
                <a:close/>
              </a:path>
              <a:path w="1776095" h="1777364">
                <a:moveTo>
                  <a:pt x="1436042" y="667562"/>
                </a:moveTo>
                <a:lnTo>
                  <a:pt x="1213091" y="667562"/>
                </a:lnTo>
                <a:lnTo>
                  <a:pt x="1216151" y="667715"/>
                </a:lnTo>
                <a:lnTo>
                  <a:pt x="1433829" y="689584"/>
                </a:lnTo>
                <a:lnTo>
                  <a:pt x="1436042" y="667562"/>
                </a:lnTo>
                <a:close/>
              </a:path>
              <a:path w="1776095" h="1777364">
                <a:moveTo>
                  <a:pt x="1460668" y="422516"/>
                </a:moveTo>
                <a:lnTo>
                  <a:pt x="1225181" y="422516"/>
                </a:lnTo>
                <a:lnTo>
                  <a:pt x="1232979" y="422910"/>
                </a:lnTo>
                <a:lnTo>
                  <a:pt x="1433080" y="443026"/>
                </a:lnTo>
                <a:lnTo>
                  <a:pt x="1411096" y="661771"/>
                </a:lnTo>
                <a:lnTo>
                  <a:pt x="1436624" y="661771"/>
                </a:lnTo>
                <a:lnTo>
                  <a:pt x="1460668" y="4225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6829" y="643240"/>
            <a:ext cx="1505712" cy="1347978"/>
          </a:xfrm>
          <a:custGeom>
            <a:avLst/>
            <a:gdLst/>
            <a:ahLst/>
            <a:cxnLst/>
            <a:rect l="l" t="t" r="r" b="b"/>
            <a:pathLst>
              <a:path w="1254760" h="1123314">
                <a:moveTo>
                  <a:pt x="0" y="1017943"/>
                </a:moveTo>
                <a:lnTo>
                  <a:pt x="48539" y="1042619"/>
                </a:lnTo>
                <a:lnTo>
                  <a:pt x="93718" y="1063692"/>
                </a:lnTo>
                <a:lnTo>
                  <a:pt x="140185" y="1081667"/>
                </a:lnTo>
                <a:lnTo>
                  <a:pt x="187718" y="1096492"/>
                </a:lnTo>
                <a:lnTo>
                  <a:pt x="236099" y="1108115"/>
                </a:lnTo>
                <a:lnTo>
                  <a:pt x="285107" y="1116482"/>
                </a:lnTo>
                <a:lnTo>
                  <a:pt x="334521" y="1121540"/>
                </a:lnTo>
                <a:lnTo>
                  <a:pt x="384124" y="1123238"/>
                </a:lnTo>
                <a:lnTo>
                  <a:pt x="402851" y="1122999"/>
                </a:lnTo>
                <a:lnTo>
                  <a:pt x="459193" y="1119454"/>
                </a:lnTo>
                <a:lnTo>
                  <a:pt x="521397" y="1110893"/>
                </a:lnTo>
                <a:lnTo>
                  <a:pt x="579542" y="1098455"/>
                </a:lnTo>
                <a:lnTo>
                  <a:pt x="633744" y="1082548"/>
                </a:lnTo>
                <a:lnTo>
                  <a:pt x="684121" y="1063581"/>
                </a:lnTo>
                <a:lnTo>
                  <a:pt x="730788" y="1041963"/>
                </a:lnTo>
                <a:lnTo>
                  <a:pt x="772889" y="1018641"/>
                </a:lnTo>
                <a:lnTo>
                  <a:pt x="61214" y="1018641"/>
                </a:lnTo>
                <a:lnTo>
                  <a:pt x="0" y="1017943"/>
                </a:lnTo>
                <a:close/>
              </a:path>
              <a:path w="1254760" h="1123314">
                <a:moveTo>
                  <a:pt x="145199" y="719061"/>
                </a:moveTo>
                <a:lnTo>
                  <a:pt x="178391" y="783353"/>
                </a:lnTo>
                <a:lnTo>
                  <a:pt x="210227" y="821794"/>
                </a:lnTo>
                <a:lnTo>
                  <a:pt x="248237" y="853449"/>
                </a:lnTo>
                <a:lnTo>
                  <a:pt x="291337" y="877609"/>
                </a:lnTo>
                <a:lnTo>
                  <a:pt x="338445" y="893565"/>
                </a:lnTo>
                <a:lnTo>
                  <a:pt x="388480" y="900607"/>
                </a:lnTo>
                <a:lnTo>
                  <a:pt x="348349" y="931126"/>
                </a:lnTo>
                <a:lnTo>
                  <a:pt x="305692" y="957270"/>
                </a:lnTo>
                <a:lnTo>
                  <a:pt x="260737" y="978936"/>
                </a:lnTo>
                <a:lnTo>
                  <a:pt x="213712" y="996018"/>
                </a:lnTo>
                <a:lnTo>
                  <a:pt x="164845" y="1008412"/>
                </a:lnTo>
                <a:lnTo>
                  <a:pt x="114363" y="1016012"/>
                </a:lnTo>
                <a:lnTo>
                  <a:pt x="74688" y="1018475"/>
                </a:lnTo>
                <a:lnTo>
                  <a:pt x="61214" y="1018641"/>
                </a:lnTo>
                <a:lnTo>
                  <a:pt x="772889" y="1018641"/>
                </a:lnTo>
                <a:lnTo>
                  <a:pt x="813459" y="992408"/>
                </a:lnTo>
                <a:lnTo>
                  <a:pt x="849696" y="965288"/>
                </a:lnTo>
                <a:lnTo>
                  <a:pt x="882690" y="937152"/>
                </a:lnTo>
                <a:lnTo>
                  <a:pt x="912556" y="908408"/>
                </a:lnTo>
                <a:lnTo>
                  <a:pt x="939411" y="879465"/>
                </a:lnTo>
                <a:lnTo>
                  <a:pt x="984554" y="822617"/>
                </a:lnTo>
                <a:lnTo>
                  <a:pt x="1012400" y="780878"/>
                </a:lnTo>
                <a:lnTo>
                  <a:pt x="1037402" y="737411"/>
                </a:lnTo>
                <a:lnTo>
                  <a:pt x="1044864" y="722223"/>
                </a:lnTo>
                <a:lnTo>
                  <a:pt x="181787" y="722223"/>
                </a:lnTo>
                <a:lnTo>
                  <a:pt x="174193" y="721855"/>
                </a:lnTo>
                <a:lnTo>
                  <a:pt x="145199" y="719061"/>
                </a:lnTo>
                <a:close/>
              </a:path>
              <a:path w="1254760" h="1123314">
                <a:moveTo>
                  <a:pt x="35013" y="464438"/>
                </a:moveTo>
                <a:lnTo>
                  <a:pt x="46044" y="534415"/>
                </a:lnTo>
                <a:lnTo>
                  <a:pt x="61815" y="576738"/>
                </a:lnTo>
                <a:lnTo>
                  <a:pt x="84131" y="615384"/>
                </a:lnTo>
                <a:lnTo>
                  <a:pt x="112303" y="649667"/>
                </a:lnTo>
                <a:lnTo>
                  <a:pt x="145645" y="678901"/>
                </a:lnTo>
                <a:lnTo>
                  <a:pt x="183471" y="702401"/>
                </a:lnTo>
                <a:lnTo>
                  <a:pt x="225094" y="719480"/>
                </a:lnTo>
                <a:lnTo>
                  <a:pt x="221005" y="720102"/>
                </a:lnTo>
                <a:lnTo>
                  <a:pt x="216903" y="720623"/>
                </a:lnTo>
                <a:lnTo>
                  <a:pt x="204978" y="721829"/>
                </a:lnTo>
                <a:lnTo>
                  <a:pt x="197065" y="722223"/>
                </a:lnTo>
                <a:lnTo>
                  <a:pt x="1044864" y="722223"/>
                </a:lnTo>
                <a:lnTo>
                  <a:pt x="1078642" y="646155"/>
                </a:lnTo>
                <a:lnTo>
                  <a:pt x="1094761" y="598801"/>
                </a:lnTo>
                <a:lnTo>
                  <a:pt x="1107800" y="550585"/>
                </a:lnTo>
                <a:lnTo>
                  <a:pt x="1117700" y="501724"/>
                </a:lnTo>
                <a:lnTo>
                  <a:pt x="1119098" y="491439"/>
                </a:lnTo>
                <a:lnTo>
                  <a:pt x="124447" y="491439"/>
                </a:lnTo>
                <a:lnTo>
                  <a:pt x="106634" y="488787"/>
                </a:lnTo>
                <a:lnTo>
                  <a:pt x="89071" y="484820"/>
                </a:lnTo>
                <a:lnTo>
                  <a:pt x="71794" y="479546"/>
                </a:lnTo>
                <a:lnTo>
                  <a:pt x="54838" y="472973"/>
                </a:lnTo>
                <a:lnTo>
                  <a:pt x="35013" y="464438"/>
                </a:lnTo>
                <a:close/>
              </a:path>
              <a:path w="1254760" h="1123314">
                <a:moveTo>
                  <a:pt x="51358" y="149733"/>
                </a:moveTo>
                <a:lnTo>
                  <a:pt x="43751" y="166382"/>
                </a:lnTo>
                <a:lnTo>
                  <a:pt x="31232" y="199489"/>
                </a:lnTo>
                <a:lnTo>
                  <a:pt x="23220" y="233945"/>
                </a:lnTo>
                <a:lnTo>
                  <a:pt x="19796" y="269265"/>
                </a:lnTo>
                <a:lnTo>
                  <a:pt x="21043" y="304965"/>
                </a:lnTo>
                <a:lnTo>
                  <a:pt x="32196" y="359231"/>
                </a:lnTo>
                <a:lnTo>
                  <a:pt x="53762" y="409313"/>
                </a:lnTo>
                <a:lnTo>
                  <a:pt x="84819" y="453839"/>
                </a:lnTo>
                <a:lnTo>
                  <a:pt x="124447" y="491439"/>
                </a:lnTo>
                <a:lnTo>
                  <a:pt x="1119098" y="491439"/>
                </a:lnTo>
                <a:lnTo>
                  <a:pt x="1124401" y="452434"/>
                </a:lnTo>
                <a:lnTo>
                  <a:pt x="1127846" y="402934"/>
                </a:lnTo>
                <a:lnTo>
                  <a:pt x="1127920" y="373926"/>
                </a:lnTo>
                <a:lnTo>
                  <a:pt x="572262" y="373926"/>
                </a:lnTo>
                <a:lnTo>
                  <a:pt x="520314" y="372079"/>
                </a:lnTo>
                <a:lnTo>
                  <a:pt x="469071" y="366573"/>
                </a:lnTo>
                <a:lnTo>
                  <a:pt x="418681" y="357472"/>
                </a:lnTo>
                <a:lnTo>
                  <a:pt x="369294" y="344836"/>
                </a:lnTo>
                <a:lnTo>
                  <a:pt x="321061" y="328729"/>
                </a:lnTo>
                <a:lnTo>
                  <a:pt x="274132" y="309213"/>
                </a:lnTo>
                <a:lnTo>
                  <a:pt x="228656" y="286351"/>
                </a:lnTo>
                <a:lnTo>
                  <a:pt x="184783" y="260205"/>
                </a:lnTo>
                <a:lnTo>
                  <a:pt x="142664" y="230837"/>
                </a:lnTo>
                <a:lnTo>
                  <a:pt x="102449" y="198310"/>
                </a:lnTo>
                <a:lnTo>
                  <a:pt x="64287" y="162687"/>
                </a:lnTo>
                <a:lnTo>
                  <a:pt x="51358" y="149733"/>
                </a:lnTo>
                <a:close/>
              </a:path>
              <a:path w="1254760" h="1123314">
                <a:moveTo>
                  <a:pt x="853008" y="32575"/>
                </a:moveTo>
                <a:lnTo>
                  <a:pt x="773306" y="44429"/>
                </a:lnTo>
                <a:lnTo>
                  <a:pt x="724838" y="64617"/>
                </a:lnTo>
                <a:lnTo>
                  <a:pt x="681263" y="93911"/>
                </a:lnTo>
                <a:lnTo>
                  <a:pt x="643699" y="131711"/>
                </a:lnTo>
                <a:lnTo>
                  <a:pt x="614161" y="176060"/>
                </a:lnTo>
                <a:lnTo>
                  <a:pt x="594159" y="224593"/>
                </a:lnTo>
                <a:lnTo>
                  <a:pt x="584059" y="276097"/>
                </a:lnTo>
                <a:lnTo>
                  <a:pt x="584225" y="329361"/>
                </a:lnTo>
                <a:lnTo>
                  <a:pt x="585594" y="340619"/>
                </a:lnTo>
                <a:lnTo>
                  <a:pt x="587413" y="351766"/>
                </a:lnTo>
                <a:lnTo>
                  <a:pt x="589679" y="362782"/>
                </a:lnTo>
                <a:lnTo>
                  <a:pt x="592391" y="373646"/>
                </a:lnTo>
                <a:lnTo>
                  <a:pt x="585673" y="373837"/>
                </a:lnTo>
                <a:lnTo>
                  <a:pt x="572262" y="373926"/>
                </a:lnTo>
                <a:lnTo>
                  <a:pt x="1127920" y="373926"/>
                </a:lnTo>
                <a:lnTo>
                  <a:pt x="1127863" y="351766"/>
                </a:lnTo>
                <a:lnTo>
                  <a:pt x="1124724" y="304164"/>
                </a:lnTo>
                <a:lnTo>
                  <a:pt x="1121371" y="277787"/>
                </a:lnTo>
                <a:lnTo>
                  <a:pt x="1154101" y="245618"/>
                </a:lnTo>
                <a:lnTo>
                  <a:pt x="1183800" y="210797"/>
                </a:lnTo>
                <a:lnTo>
                  <a:pt x="1210377" y="173438"/>
                </a:lnTo>
                <a:lnTo>
                  <a:pt x="1220383" y="156400"/>
                </a:lnTo>
                <a:lnTo>
                  <a:pt x="1127366" y="156400"/>
                </a:lnTo>
                <a:lnTo>
                  <a:pt x="1148979" y="128882"/>
                </a:lnTo>
                <a:lnTo>
                  <a:pt x="1166833" y="98848"/>
                </a:lnTo>
                <a:lnTo>
                  <a:pt x="1168776" y="94335"/>
                </a:lnTo>
                <a:lnTo>
                  <a:pt x="1024521" y="94335"/>
                </a:lnTo>
                <a:lnTo>
                  <a:pt x="986171" y="67862"/>
                </a:lnTo>
                <a:lnTo>
                  <a:pt x="944156" y="48501"/>
                </a:lnTo>
                <a:lnTo>
                  <a:pt x="899445" y="36617"/>
                </a:lnTo>
                <a:lnTo>
                  <a:pt x="853008" y="32575"/>
                </a:lnTo>
                <a:close/>
              </a:path>
              <a:path w="1254760" h="1123314">
                <a:moveTo>
                  <a:pt x="1254239" y="95034"/>
                </a:moveTo>
                <a:lnTo>
                  <a:pt x="1216240" y="116662"/>
                </a:lnTo>
                <a:lnTo>
                  <a:pt x="1172737" y="138712"/>
                </a:lnTo>
                <a:lnTo>
                  <a:pt x="1127366" y="156400"/>
                </a:lnTo>
                <a:lnTo>
                  <a:pt x="1220383" y="156400"/>
                </a:lnTo>
                <a:lnTo>
                  <a:pt x="1233741" y="133654"/>
                </a:lnTo>
                <a:lnTo>
                  <a:pt x="1254239" y="95034"/>
                </a:lnTo>
                <a:close/>
              </a:path>
              <a:path w="1254760" h="1123314">
                <a:moveTo>
                  <a:pt x="1197292" y="0"/>
                </a:moveTo>
                <a:lnTo>
                  <a:pt x="1136164" y="42932"/>
                </a:lnTo>
                <a:lnTo>
                  <a:pt x="1100381" y="63087"/>
                </a:lnTo>
                <a:lnTo>
                  <a:pt x="1063128" y="80241"/>
                </a:lnTo>
                <a:lnTo>
                  <a:pt x="1024521" y="94335"/>
                </a:lnTo>
                <a:lnTo>
                  <a:pt x="1168776" y="94335"/>
                </a:lnTo>
                <a:lnTo>
                  <a:pt x="1180689" y="66669"/>
                </a:lnTo>
                <a:lnTo>
                  <a:pt x="1190337" y="32575"/>
                </a:lnTo>
                <a:lnTo>
                  <a:pt x="1197292" y="0"/>
                </a:lnTo>
                <a:close/>
              </a:path>
            </a:pathLst>
          </a:custGeom>
          <a:solidFill>
            <a:srgbClr val="5FA8DC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11702" y="607333"/>
            <a:ext cx="1608582" cy="1399032"/>
          </a:xfrm>
          <a:custGeom>
            <a:avLst/>
            <a:gdLst/>
            <a:ahLst/>
            <a:cxnLst/>
            <a:rect l="l" t="t" r="r" b="b"/>
            <a:pathLst>
              <a:path w="1340485" h="1165860">
                <a:moveTo>
                  <a:pt x="0" y="1035050"/>
                </a:moveTo>
                <a:lnTo>
                  <a:pt x="97053" y="1084580"/>
                </a:lnTo>
                <a:lnTo>
                  <a:pt x="143006" y="1106170"/>
                </a:lnTo>
                <a:lnTo>
                  <a:pt x="190268" y="1123950"/>
                </a:lnTo>
                <a:lnTo>
                  <a:pt x="238615" y="1139189"/>
                </a:lnTo>
                <a:lnTo>
                  <a:pt x="287824" y="1150620"/>
                </a:lnTo>
                <a:lnTo>
                  <a:pt x="337672" y="1159510"/>
                </a:lnTo>
                <a:lnTo>
                  <a:pt x="387935" y="1164589"/>
                </a:lnTo>
                <a:lnTo>
                  <a:pt x="438391" y="1165860"/>
                </a:lnTo>
                <a:lnTo>
                  <a:pt x="476562" y="1165860"/>
                </a:lnTo>
                <a:lnTo>
                  <a:pt x="495685" y="1164589"/>
                </a:lnTo>
                <a:lnTo>
                  <a:pt x="514743" y="1162050"/>
                </a:lnTo>
                <a:lnTo>
                  <a:pt x="578003" y="1154430"/>
                </a:lnTo>
                <a:lnTo>
                  <a:pt x="637138" y="1141730"/>
                </a:lnTo>
                <a:lnTo>
                  <a:pt x="641379" y="1140460"/>
                </a:lnTo>
                <a:lnTo>
                  <a:pt x="438391" y="1140460"/>
                </a:lnTo>
                <a:lnTo>
                  <a:pt x="388302" y="1139189"/>
                </a:lnTo>
                <a:lnTo>
                  <a:pt x="338997" y="1134110"/>
                </a:lnTo>
                <a:lnTo>
                  <a:pt x="290599" y="1126489"/>
                </a:lnTo>
                <a:lnTo>
                  <a:pt x="243232" y="1113789"/>
                </a:lnTo>
                <a:lnTo>
                  <a:pt x="197021" y="1099820"/>
                </a:lnTo>
                <a:lnTo>
                  <a:pt x="152088" y="1082039"/>
                </a:lnTo>
                <a:lnTo>
                  <a:pt x="108559" y="1061720"/>
                </a:lnTo>
                <a:lnTo>
                  <a:pt x="142557" y="1061720"/>
                </a:lnTo>
                <a:lnTo>
                  <a:pt x="169913" y="1059180"/>
                </a:lnTo>
                <a:lnTo>
                  <a:pt x="220397" y="1051560"/>
                </a:lnTo>
                <a:lnTo>
                  <a:pt x="269002" y="1038860"/>
                </a:lnTo>
                <a:lnTo>
                  <a:pt x="276159" y="1036320"/>
                </a:lnTo>
                <a:lnTo>
                  <a:pt x="108864" y="1036320"/>
                </a:lnTo>
                <a:lnTo>
                  <a:pt x="0" y="1035050"/>
                </a:lnTo>
                <a:close/>
              </a:path>
              <a:path w="1340485" h="1165860">
                <a:moveTo>
                  <a:pt x="1340218" y="92710"/>
                </a:moveTo>
                <a:lnTo>
                  <a:pt x="1241769" y="148589"/>
                </a:lnTo>
                <a:lnTo>
                  <a:pt x="1218755" y="158750"/>
                </a:lnTo>
                <a:lnTo>
                  <a:pt x="1276794" y="158750"/>
                </a:lnTo>
                <a:lnTo>
                  <a:pt x="1253199" y="198120"/>
                </a:lnTo>
                <a:lnTo>
                  <a:pt x="1226099" y="236220"/>
                </a:lnTo>
                <a:lnTo>
                  <a:pt x="1195698" y="270510"/>
                </a:lnTo>
                <a:lnTo>
                  <a:pt x="1162202" y="303530"/>
                </a:lnTo>
                <a:lnTo>
                  <a:pt x="1166406" y="336550"/>
                </a:lnTo>
                <a:lnTo>
                  <a:pt x="1169288" y="377189"/>
                </a:lnTo>
                <a:lnTo>
                  <a:pt x="1169752" y="419100"/>
                </a:lnTo>
                <a:lnTo>
                  <a:pt x="1167796" y="461010"/>
                </a:lnTo>
                <a:lnTo>
                  <a:pt x="1163421" y="502920"/>
                </a:lnTo>
                <a:lnTo>
                  <a:pt x="1156627" y="544830"/>
                </a:lnTo>
                <a:lnTo>
                  <a:pt x="1147412" y="586739"/>
                </a:lnTo>
                <a:lnTo>
                  <a:pt x="1135777" y="628650"/>
                </a:lnTo>
                <a:lnTo>
                  <a:pt x="1121722" y="670560"/>
                </a:lnTo>
                <a:lnTo>
                  <a:pt x="1105246" y="711200"/>
                </a:lnTo>
                <a:lnTo>
                  <a:pt x="1086349" y="750570"/>
                </a:lnTo>
                <a:lnTo>
                  <a:pt x="1065030" y="789939"/>
                </a:lnTo>
                <a:lnTo>
                  <a:pt x="1041290" y="826770"/>
                </a:lnTo>
                <a:lnTo>
                  <a:pt x="1015129" y="863600"/>
                </a:lnTo>
                <a:lnTo>
                  <a:pt x="986545" y="899160"/>
                </a:lnTo>
                <a:lnTo>
                  <a:pt x="955539" y="932180"/>
                </a:lnTo>
                <a:lnTo>
                  <a:pt x="922110" y="963930"/>
                </a:lnTo>
                <a:lnTo>
                  <a:pt x="886258" y="993139"/>
                </a:lnTo>
                <a:lnTo>
                  <a:pt x="847983" y="1021080"/>
                </a:lnTo>
                <a:lnTo>
                  <a:pt x="807285" y="1045210"/>
                </a:lnTo>
                <a:lnTo>
                  <a:pt x="764163" y="1068070"/>
                </a:lnTo>
                <a:lnTo>
                  <a:pt x="718618" y="1088389"/>
                </a:lnTo>
                <a:lnTo>
                  <a:pt x="670648" y="1104900"/>
                </a:lnTo>
                <a:lnTo>
                  <a:pt x="620254" y="1118870"/>
                </a:lnTo>
                <a:lnTo>
                  <a:pt x="567435" y="1130300"/>
                </a:lnTo>
                <a:lnTo>
                  <a:pt x="512191" y="1137920"/>
                </a:lnTo>
                <a:lnTo>
                  <a:pt x="475138" y="1140460"/>
                </a:lnTo>
                <a:lnTo>
                  <a:pt x="641379" y="1140460"/>
                </a:lnTo>
                <a:lnTo>
                  <a:pt x="692266" y="1125220"/>
                </a:lnTo>
                <a:lnTo>
                  <a:pt x="743505" y="1106170"/>
                </a:lnTo>
                <a:lnTo>
                  <a:pt x="790974" y="1083310"/>
                </a:lnTo>
                <a:lnTo>
                  <a:pt x="834790" y="1059180"/>
                </a:lnTo>
                <a:lnTo>
                  <a:pt x="875072" y="1033780"/>
                </a:lnTo>
                <a:lnTo>
                  <a:pt x="911937" y="1005839"/>
                </a:lnTo>
                <a:lnTo>
                  <a:pt x="945505" y="976630"/>
                </a:lnTo>
                <a:lnTo>
                  <a:pt x="975893" y="947420"/>
                </a:lnTo>
                <a:lnTo>
                  <a:pt x="1003219" y="918210"/>
                </a:lnTo>
                <a:lnTo>
                  <a:pt x="1049159" y="861060"/>
                </a:lnTo>
                <a:lnTo>
                  <a:pt x="1077463" y="817880"/>
                </a:lnTo>
                <a:lnTo>
                  <a:pt x="1102877" y="773430"/>
                </a:lnTo>
                <a:lnTo>
                  <a:pt x="1125342" y="727710"/>
                </a:lnTo>
                <a:lnTo>
                  <a:pt x="1144797" y="680720"/>
                </a:lnTo>
                <a:lnTo>
                  <a:pt x="1161183" y="632460"/>
                </a:lnTo>
                <a:lnTo>
                  <a:pt x="1174439" y="584200"/>
                </a:lnTo>
                <a:lnTo>
                  <a:pt x="1184506" y="534670"/>
                </a:lnTo>
                <a:lnTo>
                  <a:pt x="1191323" y="483870"/>
                </a:lnTo>
                <a:lnTo>
                  <a:pt x="1194831" y="434339"/>
                </a:lnTo>
                <a:lnTo>
                  <a:pt x="1194956" y="388620"/>
                </a:lnTo>
                <a:lnTo>
                  <a:pt x="1194885" y="382270"/>
                </a:lnTo>
                <a:lnTo>
                  <a:pt x="1191679" y="334010"/>
                </a:lnTo>
                <a:lnTo>
                  <a:pt x="1189088" y="313689"/>
                </a:lnTo>
                <a:lnTo>
                  <a:pt x="1221047" y="280670"/>
                </a:lnTo>
                <a:lnTo>
                  <a:pt x="1250114" y="246380"/>
                </a:lnTo>
                <a:lnTo>
                  <a:pt x="1276206" y="209550"/>
                </a:lnTo>
                <a:lnTo>
                  <a:pt x="1299235" y="170180"/>
                </a:lnTo>
                <a:lnTo>
                  <a:pt x="1340218" y="92710"/>
                </a:lnTo>
                <a:close/>
              </a:path>
              <a:path w="1340485" h="1165860">
                <a:moveTo>
                  <a:pt x="179222" y="735330"/>
                </a:moveTo>
                <a:lnTo>
                  <a:pt x="196430" y="774700"/>
                </a:lnTo>
                <a:lnTo>
                  <a:pt x="219232" y="816610"/>
                </a:lnTo>
                <a:lnTo>
                  <a:pt x="248276" y="853439"/>
                </a:lnTo>
                <a:lnTo>
                  <a:pt x="282736" y="885189"/>
                </a:lnTo>
                <a:lnTo>
                  <a:pt x="321788" y="910589"/>
                </a:lnTo>
                <a:lnTo>
                  <a:pt x="364605" y="929639"/>
                </a:lnTo>
                <a:lnTo>
                  <a:pt x="410362" y="941070"/>
                </a:lnTo>
                <a:lnTo>
                  <a:pt x="366541" y="969010"/>
                </a:lnTo>
                <a:lnTo>
                  <a:pt x="320056" y="993139"/>
                </a:lnTo>
                <a:lnTo>
                  <a:pt x="271181" y="1012189"/>
                </a:lnTo>
                <a:lnTo>
                  <a:pt x="220191" y="1026160"/>
                </a:lnTo>
                <a:lnTo>
                  <a:pt x="167360" y="1033780"/>
                </a:lnTo>
                <a:lnTo>
                  <a:pt x="141685" y="1036320"/>
                </a:lnTo>
                <a:lnTo>
                  <a:pt x="276159" y="1036320"/>
                </a:lnTo>
                <a:lnTo>
                  <a:pt x="315519" y="1022350"/>
                </a:lnTo>
                <a:lnTo>
                  <a:pt x="359738" y="1002030"/>
                </a:lnTo>
                <a:lnTo>
                  <a:pt x="401448" y="977900"/>
                </a:lnTo>
                <a:lnTo>
                  <a:pt x="440440" y="949960"/>
                </a:lnTo>
                <a:lnTo>
                  <a:pt x="476503" y="918210"/>
                </a:lnTo>
                <a:lnTo>
                  <a:pt x="455142" y="918210"/>
                </a:lnTo>
                <a:lnTo>
                  <a:pt x="404548" y="913130"/>
                </a:lnTo>
                <a:lnTo>
                  <a:pt x="357012" y="899160"/>
                </a:lnTo>
                <a:lnTo>
                  <a:pt x="313648" y="876300"/>
                </a:lnTo>
                <a:lnTo>
                  <a:pt x="275570" y="845820"/>
                </a:lnTo>
                <a:lnTo>
                  <a:pt x="243890" y="807720"/>
                </a:lnTo>
                <a:lnTo>
                  <a:pt x="219722" y="764539"/>
                </a:lnTo>
                <a:lnTo>
                  <a:pt x="268351" y="764539"/>
                </a:lnTo>
                <a:lnTo>
                  <a:pt x="285666" y="762000"/>
                </a:lnTo>
                <a:lnTo>
                  <a:pt x="318941" y="754380"/>
                </a:lnTo>
                <a:lnTo>
                  <a:pt x="334835" y="748030"/>
                </a:lnTo>
                <a:lnTo>
                  <a:pt x="285161" y="739139"/>
                </a:lnTo>
                <a:lnTo>
                  <a:pt x="222300" y="739139"/>
                </a:lnTo>
                <a:lnTo>
                  <a:pt x="179222" y="735330"/>
                </a:lnTo>
                <a:close/>
              </a:path>
              <a:path w="1340485" h="1165860">
                <a:moveTo>
                  <a:pt x="259994" y="764539"/>
                </a:moveTo>
                <a:lnTo>
                  <a:pt x="227609" y="764539"/>
                </a:lnTo>
                <a:lnTo>
                  <a:pt x="235534" y="765810"/>
                </a:lnTo>
                <a:lnTo>
                  <a:pt x="251726" y="765810"/>
                </a:lnTo>
                <a:lnTo>
                  <a:pt x="259994" y="764539"/>
                </a:lnTo>
                <a:close/>
              </a:path>
              <a:path w="1340485" h="1165860">
                <a:moveTo>
                  <a:pt x="74485" y="474980"/>
                </a:moveTo>
                <a:lnTo>
                  <a:pt x="79133" y="520700"/>
                </a:lnTo>
                <a:lnTo>
                  <a:pt x="87584" y="566420"/>
                </a:lnTo>
                <a:lnTo>
                  <a:pt x="103051" y="609600"/>
                </a:lnTo>
                <a:lnTo>
                  <a:pt x="124894" y="648970"/>
                </a:lnTo>
                <a:lnTo>
                  <a:pt x="152476" y="683260"/>
                </a:lnTo>
                <a:lnTo>
                  <a:pt x="185158" y="713739"/>
                </a:lnTo>
                <a:lnTo>
                  <a:pt x="222300" y="739139"/>
                </a:lnTo>
                <a:lnTo>
                  <a:pt x="285161" y="739139"/>
                </a:lnTo>
                <a:lnTo>
                  <a:pt x="239165" y="718820"/>
                </a:lnTo>
                <a:lnTo>
                  <a:pt x="197990" y="692150"/>
                </a:lnTo>
                <a:lnTo>
                  <a:pt x="162781" y="657860"/>
                </a:lnTo>
                <a:lnTo>
                  <a:pt x="134684" y="615950"/>
                </a:lnTo>
                <a:lnTo>
                  <a:pt x="114844" y="568960"/>
                </a:lnTo>
                <a:lnTo>
                  <a:pt x="104406" y="518160"/>
                </a:lnTo>
                <a:lnTo>
                  <a:pt x="104089" y="515620"/>
                </a:lnTo>
                <a:lnTo>
                  <a:pt x="193125" y="515620"/>
                </a:lnTo>
                <a:lnTo>
                  <a:pt x="181861" y="508000"/>
                </a:lnTo>
                <a:lnTo>
                  <a:pt x="174011" y="500380"/>
                </a:lnTo>
                <a:lnTo>
                  <a:pt x="136004" y="500380"/>
                </a:lnTo>
                <a:lnTo>
                  <a:pt x="121323" y="495300"/>
                </a:lnTo>
                <a:lnTo>
                  <a:pt x="74485" y="474980"/>
                </a:lnTo>
                <a:close/>
              </a:path>
              <a:path w="1340485" h="1165860">
                <a:moveTo>
                  <a:pt x="193125" y="515620"/>
                </a:moveTo>
                <a:lnTo>
                  <a:pt x="104089" y="515620"/>
                </a:lnTo>
                <a:lnTo>
                  <a:pt x="128193" y="524510"/>
                </a:lnTo>
                <a:lnTo>
                  <a:pt x="153290" y="530860"/>
                </a:lnTo>
                <a:lnTo>
                  <a:pt x="179218" y="534670"/>
                </a:lnTo>
                <a:lnTo>
                  <a:pt x="205816" y="535939"/>
                </a:lnTo>
                <a:lnTo>
                  <a:pt x="223164" y="535939"/>
                </a:lnTo>
                <a:lnTo>
                  <a:pt x="193125" y="515620"/>
                </a:lnTo>
                <a:close/>
              </a:path>
              <a:path w="1340485" h="1165860">
                <a:moveTo>
                  <a:pt x="101688" y="158750"/>
                </a:moveTo>
                <a:lnTo>
                  <a:pt x="86474" y="191770"/>
                </a:lnTo>
                <a:lnTo>
                  <a:pt x="73358" y="226060"/>
                </a:lnTo>
                <a:lnTo>
                  <a:pt x="64965" y="262889"/>
                </a:lnTo>
                <a:lnTo>
                  <a:pt x="61380" y="299720"/>
                </a:lnTo>
                <a:lnTo>
                  <a:pt x="62687" y="336550"/>
                </a:lnTo>
                <a:lnTo>
                  <a:pt x="71017" y="382270"/>
                </a:lnTo>
                <a:lnTo>
                  <a:pt x="86334" y="425450"/>
                </a:lnTo>
                <a:lnTo>
                  <a:pt x="108157" y="464820"/>
                </a:lnTo>
                <a:lnTo>
                  <a:pt x="136004" y="500380"/>
                </a:lnTo>
                <a:lnTo>
                  <a:pt x="174011" y="500380"/>
                </a:lnTo>
                <a:lnTo>
                  <a:pt x="146534" y="473710"/>
                </a:lnTo>
                <a:lnTo>
                  <a:pt x="118339" y="431800"/>
                </a:lnTo>
                <a:lnTo>
                  <a:pt x="98429" y="386080"/>
                </a:lnTo>
                <a:lnTo>
                  <a:pt x="87960" y="334010"/>
                </a:lnTo>
                <a:lnTo>
                  <a:pt x="86772" y="299720"/>
                </a:lnTo>
                <a:lnTo>
                  <a:pt x="90147" y="265430"/>
                </a:lnTo>
                <a:lnTo>
                  <a:pt x="97832" y="233680"/>
                </a:lnTo>
                <a:lnTo>
                  <a:pt x="109575" y="201930"/>
                </a:lnTo>
                <a:lnTo>
                  <a:pt x="146290" y="201930"/>
                </a:lnTo>
                <a:lnTo>
                  <a:pt x="127546" y="184150"/>
                </a:lnTo>
                <a:lnTo>
                  <a:pt x="101688" y="158750"/>
                </a:lnTo>
                <a:close/>
              </a:path>
              <a:path w="1340485" h="1165860">
                <a:moveTo>
                  <a:pt x="146290" y="201930"/>
                </a:moveTo>
                <a:lnTo>
                  <a:pt x="109575" y="201930"/>
                </a:lnTo>
                <a:lnTo>
                  <a:pt x="143983" y="234950"/>
                </a:lnTo>
                <a:lnTo>
                  <a:pt x="180374" y="264160"/>
                </a:lnTo>
                <a:lnTo>
                  <a:pt x="218626" y="292100"/>
                </a:lnTo>
                <a:lnTo>
                  <a:pt x="258617" y="317500"/>
                </a:lnTo>
                <a:lnTo>
                  <a:pt x="300226" y="340360"/>
                </a:lnTo>
                <a:lnTo>
                  <a:pt x="343330" y="359410"/>
                </a:lnTo>
                <a:lnTo>
                  <a:pt x="387807" y="377189"/>
                </a:lnTo>
                <a:lnTo>
                  <a:pt x="433536" y="391160"/>
                </a:lnTo>
                <a:lnTo>
                  <a:pt x="480395" y="402589"/>
                </a:lnTo>
                <a:lnTo>
                  <a:pt x="528261" y="410210"/>
                </a:lnTo>
                <a:lnTo>
                  <a:pt x="577013" y="415289"/>
                </a:lnTo>
                <a:lnTo>
                  <a:pt x="626529" y="416560"/>
                </a:lnTo>
                <a:lnTo>
                  <a:pt x="663638" y="416560"/>
                </a:lnTo>
                <a:lnTo>
                  <a:pt x="659333" y="402589"/>
                </a:lnTo>
                <a:lnTo>
                  <a:pt x="656445" y="391160"/>
                </a:lnTo>
                <a:lnTo>
                  <a:pt x="626529" y="391160"/>
                </a:lnTo>
                <a:lnTo>
                  <a:pt x="575501" y="389889"/>
                </a:lnTo>
                <a:lnTo>
                  <a:pt x="525165" y="384810"/>
                </a:lnTo>
                <a:lnTo>
                  <a:pt x="475667" y="375920"/>
                </a:lnTo>
                <a:lnTo>
                  <a:pt x="427155" y="363220"/>
                </a:lnTo>
                <a:lnTo>
                  <a:pt x="379777" y="347980"/>
                </a:lnTo>
                <a:lnTo>
                  <a:pt x="333678" y="327660"/>
                </a:lnTo>
                <a:lnTo>
                  <a:pt x="289008" y="306070"/>
                </a:lnTo>
                <a:lnTo>
                  <a:pt x="245912" y="280670"/>
                </a:lnTo>
                <a:lnTo>
                  <a:pt x="204538" y="251460"/>
                </a:lnTo>
                <a:lnTo>
                  <a:pt x="165034" y="219710"/>
                </a:lnTo>
                <a:lnTo>
                  <a:pt x="146290" y="201930"/>
                </a:lnTo>
                <a:close/>
              </a:path>
              <a:path w="1340485" h="1165860">
                <a:moveTo>
                  <a:pt x="907288" y="50800"/>
                </a:moveTo>
                <a:lnTo>
                  <a:pt x="885722" y="50800"/>
                </a:lnTo>
                <a:lnTo>
                  <a:pt x="823844" y="62230"/>
                </a:lnTo>
                <a:lnTo>
                  <a:pt x="773098" y="83820"/>
                </a:lnTo>
                <a:lnTo>
                  <a:pt x="727473" y="114300"/>
                </a:lnTo>
                <a:lnTo>
                  <a:pt x="688136" y="153670"/>
                </a:lnTo>
                <a:lnTo>
                  <a:pt x="657208" y="200660"/>
                </a:lnTo>
                <a:lnTo>
                  <a:pt x="636266" y="251460"/>
                </a:lnTo>
                <a:lnTo>
                  <a:pt x="625693" y="304800"/>
                </a:lnTo>
                <a:lnTo>
                  <a:pt x="625868" y="360680"/>
                </a:lnTo>
                <a:lnTo>
                  <a:pt x="626751" y="368300"/>
                </a:lnTo>
                <a:lnTo>
                  <a:pt x="627838" y="377189"/>
                </a:lnTo>
                <a:lnTo>
                  <a:pt x="629128" y="384810"/>
                </a:lnTo>
                <a:lnTo>
                  <a:pt x="630618" y="391160"/>
                </a:lnTo>
                <a:lnTo>
                  <a:pt x="656445" y="391160"/>
                </a:lnTo>
                <a:lnTo>
                  <a:pt x="655804" y="388620"/>
                </a:lnTo>
                <a:lnTo>
                  <a:pt x="653067" y="373380"/>
                </a:lnTo>
                <a:lnTo>
                  <a:pt x="651141" y="358139"/>
                </a:lnTo>
                <a:lnTo>
                  <a:pt x="650625" y="312420"/>
                </a:lnTo>
                <a:lnTo>
                  <a:pt x="658141" y="267970"/>
                </a:lnTo>
                <a:lnTo>
                  <a:pt x="673041" y="226060"/>
                </a:lnTo>
                <a:lnTo>
                  <a:pt x="694675" y="187960"/>
                </a:lnTo>
                <a:lnTo>
                  <a:pt x="722392" y="153670"/>
                </a:lnTo>
                <a:lnTo>
                  <a:pt x="755543" y="124460"/>
                </a:lnTo>
                <a:lnTo>
                  <a:pt x="793478" y="101600"/>
                </a:lnTo>
                <a:lnTo>
                  <a:pt x="835547" y="86360"/>
                </a:lnTo>
                <a:lnTo>
                  <a:pt x="887689" y="76200"/>
                </a:lnTo>
                <a:lnTo>
                  <a:pt x="1022233" y="76200"/>
                </a:lnTo>
                <a:lnTo>
                  <a:pt x="999456" y="66039"/>
                </a:lnTo>
                <a:lnTo>
                  <a:pt x="954194" y="54610"/>
                </a:lnTo>
                <a:lnTo>
                  <a:pt x="907288" y="50800"/>
                </a:lnTo>
                <a:close/>
              </a:path>
              <a:path w="1340485" h="1165860">
                <a:moveTo>
                  <a:pt x="1258070" y="60960"/>
                </a:moveTo>
                <a:lnTo>
                  <a:pt x="1232154" y="60960"/>
                </a:lnTo>
                <a:lnTo>
                  <a:pt x="1218252" y="105410"/>
                </a:lnTo>
                <a:lnTo>
                  <a:pt x="1196763" y="146050"/>
                </a:lnTo>
                <a:lnTo>
                  <a:pt x="1168433" y="182880"/>
                </a:lnTo>
                <a:lnTo>
                  <a:pt x="1134008" y="213360"/>
                </a:lnTo>
                <a:lnTo>
                  <a:pt x="1171715" y="203200"/>
                </a:lnTo>
                <a:lnTo>
                  <a:pt x="1208130" y="190500"/>
                </a:lnTo>
                <a:lnTo>
                  <a:pt x="1243180" y="175260"/>
                </a:lnTo>
                <a:lnTo>
                  <a:pt x="1276794" y="158750"/>
                </a:lnTo>
                <a:lnTo>
                  <a:pt x="1218755" y="158750"/>
                </a:lnTo>
                <a:lnTo>
                  <a:pt x="1231358" y="137160"/>
                </a:lnTo>
                <a:lnTo>
                  <a:pt x="1241985" y="114300"/>
                </a:lnTo>
                <a:lnTo>
                  <a:pt x="1250557" y="90170"/>
                </a:lnTo>
                <a:lnTo>
                  <a:pt x="1256995" y="66039"/>
                </a:lnTo>
                <a:lnTo>
                  <a:pt x="1258070" y="60960"/>
                </a:lnTo>
                <a:close/>
              </a:path>
              <a:path w="1340485" h="1165860">
                <a:moveTo>
                  <a:pt x="1022233" y="76200"/>
                </a:moveTo>
                <a:lnTo>
                  <a:pt x="907288" y="76200"/>
                </a:lnTo>
                <a:lnTo>
                  <a:pt x="954147" y="80010"/>
                </a:lnTo>
                <a:lnTo>
                  <a:pt x="998454" y="92710"/>
                </a:lnTo>
                <a:lnTo>
                  <a:pt x="1039333" y="113030"/>
                </a:lnTo>
                <a:lnTo>
                  <a:pt x="1075905" y="139700"/>
                </a:lnTo>
                <a:lnTo>
                  <a:pt x="1117862" y="124460"/>
                </a:lnTo>
                <a:lnTo>
                  <a:pt x="1149381" y="110489"/>
                </a:lnTo>
                <a:lnTo>
                  <a:pt x="1081405" y="110489"/>
                </a:lnTo>
                <a:lnTo>
                  <a:pt x="1042163" y="85089"/>
                </a:lnTo>
                <a:lnTo>
                  <a:pt x="1022233" y="76200"/>
                </a:lnTo>
                <a:close/>
              </a:path>
              <a:path w="1340485" h="1165860">
                <a:moveTo>
                  <a:pt x="1270977" y="0"/>
                </a:moveTo>
                <a:lnTo>
                  <a:pt x="1217104" y="40639"/>
                </a:lnTo>
                <a:lnTo>
                  <a:pt x="1185219" y="62230"/>
                </a:lnTo>
                <a:lnTo>
                  <a:pt x="1151907" y="81280"/>
                </a:lnTo>
                <a:lnTo>
                  <a:pt x="1081405" y="110489"/>
                </a:lnTo>
                <a:lnTo>
                  <a:pt x="1149381" y="110489"/>
                </a:lnTo>
                <a:lnTo>
                  <a:pt x="1157978" y="106680"/>
                </a:lnTo>
                <a:lnTo>
                  <a:pt x="1196119" y="85089"/>
                </a:lnTo>
                <a:lnTo>
                  <a:pt x="1232154" y="60960"/>
                </a:lnTo>
                <a:lnTo>
                  <a:pt x="1258070" y="60960"/>
                </a:lnTo>
                <a:lnTo>
                  <a:pt x="12709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18966" y="1479518"/>
            <a:ext cx="1965877" cy="1965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99170" y="912058"/>
            <a:ext cx="2016252" cy="2289810"/>
          </a:xfrm>
          <a:custGeom>
            <a:avLst/>
            <a:gdLst/>
            <a:ahLst/>
            <a:cxnLst/>
            <a:rect l="l" t="t" r="r" b="b"/>
            <a:pathLst>
              <a:path w="1680210" h="1908175">
                <a:moveTo>
                  <a:pt x="1335818" y="0"/>
                </a:moveTo>
                <a:lnTo>
                  <a:pt x="1287526" y="2539"/>
                </a:lnTo>
                <a:lnTo>
                  <a:pt x="188442" y="140550"/>
                </a:lnTo>
                <a:lnTo>
                  <a:pt x="139190" y="151991"/>
                </a:lnTo>
                <a:lnTo>
                  <a:pt x="91688" y="167943"/>
                </a:lnTo>
                <a:lnTo>
                  <a:pt x="49977" y="189672"/>
                </a:lnTo>
                <a:lnTo>
                  <a:pt x="18098" y="218444"/>
                </a:lnTo>
                <a:lnTo>
                  <a:pt x="92" y="255526"/>
                </a:lnTo>
                <a:lnTo>
                  <a:pt x="0" y="302183"/>
                </a:lnTo>
                <a:lnTo>
                  <a:pt x="82448" y="1584413"/>
                </a:lnTo>
                <a:lnTo>
                  <a:pt x="83432" y="1643811"/>
                </a:lnTo>
                <a:lnTo>
                  <a:pt x="89345" y="1697556"/>
                </a:lnTo>
                <a:lnTo>
                  <a:pt x="100075" y="1745514"/>
                </a:lnTo>
                <a:lnTo>
                  <a:pt x="115507" y="1787550"/>
                </a:lnTo>
                <a:lnTo>
                  <a:pt x="135531" y="1823529"/>
                </a:lnTo>
                <a:lnTo>
                  <a:pt x="160034" y="1853318"/>
                </a:lnTo>
                <a:lnTo>
                  <a:pt x="222024" y="1893785"/>
                </a:lnTo>
                <a:lnTo>
                  <a:pt x="259286" y="1904194"/>
                </a:lnTo>
                <a:lnTo>
                  <a:pt x="300577" y="1907874"/>
                </a:lnTo>
                <a:lnTo>
                  <a:pt x="345783" y="1904691"/>
                </a:lnTo>
                <a:lnTo>
                  <a:pt x="394792" y="1894509"/>
                </a:lnTo>
                <a:lnTo>
                  <a:pt x="1577200" y="1627225"/>
                </a:lnTo>
                <a:lnTo>
                  <a:pt x="1614315" y="1612659"/>
                </a:lnTo>
                <a:lnTo>
                  <a:pt x="1662372" y="1552684"/>
                </a:lnTo>
                <a:lnTo>
                  <a:pt x="1674698" y="1511989"/>
                </a:lnTo>
                <a:lnTo>
                  <a:pt x="1680143" y="1467300"/>
                </a:lnTo>
                <a:lnTo>
                  <a:pt x="1679401" y="1420975"/>
                </a:lnTo>
                <a:lnTo>
                  <a:pt x="1673161" y="1375371"/>
                </a:lnTo>
                <a:lnTo>
                  <a:pt x="1501178" y="155562"/>
                </a:lnTo>
                <a:lnTo>
                  <a:pt x="1485038" y="106878"/>
                </a:lnTo>
                <a:lnTo>
                  <a:pt x="1458396" y="65521"/>
                </a:lnTo>
                <a:lnTo>
                  <a:pt x="1423289" y="32949"/>
                </a:lnTo>
                <a:lnTo>
                  <a:pt x="1381751" y="10623"/>
                </a:lnTo>
                <a:lnTo>
                  <a:pt x="13358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09501" y="911561"/>
            <a:ext cx="2012442" cy="2271522"/>
          </a:xfrm>
          <a:custGeom>
            <a:avLst/>
            <a:gdLst/>
            <a:ahLst/>
            <a:cxnLst/>
            <a:rect l="l" t="t" r="r" b="b"/>
            <a:pathLst>
              <a:path w="1677035" h="1892935">
                <a:moveTo>
                  <a:pt x="1328839" y="0"/>
                </a:moveTo>
                <a:lnTo>
                  <a:pt x="1281162" y="2503"/>
                </a:lnTo>
                <a:lnTo>
                  <a:pt x="181507" y="149353"/>
                </a:lnTo>
                <a:lnTo>
                  <a:pt x="133238" y="161090"/>
                </a:lnTo>
                <a:lnTo>
                  <a:pt x="87229" y="177948"/>
                </a:lnTo>
                <a:lnTo>
                  <a:pt x="47205" y="200844"/>
                </a:lnTo>
                <a:lnTo>
                  <a:pt x="16887" y="230695"/>
                </a:lnTo>
                <a:lnTo>
                  <a:pt x="0" y="268416"/>
                </a:lnTo>
                <a:lnTo>
                  <a:pt x="265" y="314923"/>
                </a:lnTo>
                <a:lnTo>
                  <a:pt x="87095" y="1586625"/>
                </a:lnTo>
                <a:lnTo>
                  <a:pt x="88588" y="1641964"/>
                </a:lnTo>
                <a:lnTo>
                  <a:pt x="94687" y="1692234"/>
                </a:lnTo>
                <a:lnTo>
                  <a:pt x="105278" y="1737274"/>
                </a:lnTo>
                <a:lnTo>
                  <a:pt x="120249" y="1776922"/>
                </a:lnTo>
                <a:lnTo>
                  <a:pt x="139485" y="1811018"/>
                </a:lnTo>
                <a:lnTo>
                  <a:pt x="190301" y="1861909"/>
                </a:lnTo>
                <a:lnTo>
                  <a:pt x="256820" y="1888657"/>
                </a:lnTo>
                <a:lnTo>
                  <a:pt x="295685" y="1892575"/>
                </a:lnTo>
                <a:lnTo>
                  <a:pt x="338136" y="1889974"/>
                </a:lnTo>
                <a:lnTo>
                  <a:pt x="384059" y="1880694"/>
                </a:lnTo>
                <a:lnTo>
                  <a:pt x="1571052" y="1611187"/>
                </a:lnTo>
                <a:lnTo>
                  <a:pt x="1613242" y="1593496"/>
                </a:lnTo>
                <a:lnTo>
                  <a:pt x="1644031" y="1561780"/>
                </a:lnTo>
                <a:lnTo>
                  <a:pt x="1664266" y="1519575"/>
                </a:lnTo>
                <a:lnTo>
                  <a:pt x="1674790" y="1470420"/>
                </a:lnTo>
                <a:lnTo>
                  <a:pt x="1676448" y="1417851"/>
                </a:lnTo>
                <a:lnTo>
                  <a:pt x="1670087" y="1365404"/>
                </a:lnTo>
                <a:lnTo>
                  <a:pt x="1492096" y="153582"/>
                </a:lnTo>
                <a:lnTo>
                  <a:pt x="1476164" y="105519"/>
                </a:lnTo>
                <a:lnTo>
                  <a:pt x="1449861" y="64689"/>
                </a:lnTo>
                <a:lnTo>
                  <a:pt x="1415199" y="32532"/>
                </a:lnTo>
                <a:lnTo>
                  <a:pt x="1374189" y="10489"/>
                </a:lnTo>
                <a:lnTo>
                  <a:pt x="1328839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19703" y="911075"/>
            <a:ext cx="2007870" cy="2252472"/>
          </a:xfrm>
          <a:custGeom>
            <a:avLst/>
            <a:gdLst/>
            <a:ahLst/>
            <a:cxnLst/>
            <a:rect l="l" t="t" r="r" b="b"/>
            <a:pathLst>
              <a:path w="1673225" h="1877060">
                <a:moveTo>
                  <a:pt x="1321973" y="0"/>
                </a:moveTo>
                <a:lnTo>
                  <a:pt x="1274912" y="2472"/>
                </a:lnTo>
                <a:lnTo>
                  <a:pt x="174672" y="158136"/>
                </a:lnTo>
                <a:lnTo>
                  <a:pt x="127386" y="170177"/>
                </a:lnTo>
                <a:lnTo>
                  <a:pt x="82871" y="187946"/>
                </a:lnTo>
                <a:lnTo>
                  <a:pt x="44531" y="212011"/>
                </a:lnTo>
                <a:lnTo>
                  <a:pt x="15772" y="242939"/>
                </a:lnTo>
                <a:lnTo>
                  <a:pt x="0" y="281298"/>
                </a:lnTo>
                <a:lnTo>
                  <a:pt x="619" y="327655"/>
                </a:lnTo>
                <a:lnTo>
                  <a:pt x="91843" y="1588816"/>
                </a:lnTo>
                <a:lnTo>
                  <a:pt x="94244" y="1644545"/>
                </a:lnTo>
                <a:lnTo>
                  <a:pt x="101729" y="1694913"/>
                </a:lnTo>
                <a:lnTo>
                  <a:pt x="114149" y="1739678"/>
                </a:lnTo>
                <a:lnTo>
                  <a:pt x="131358" y="1778597"/>
                </a:lnTo>
                <a:lnTo>
                  <a:pt x="153206" y="1811425"/>
                </a:lnTo>
                <a:lnTo>
                  <a:pt x="210230" y="1857837"/>
                </a:lnTo>
                <a:lnTo>
                  <a:pt x="284036" y="1876967"/>
                </a:lnTo>
                <a:lnTo>
                  <a:pt x="326862" y="1875694"/>
                </a:lnTo>
                <a:lnTo>
                  <a:pt x="373440" y="1866870"/>
                </a:lnTo>
                <a:lnTo>
                  <a:pt x="1565005" y="1595128"/>
                </a:lnTo>
                <a:lnTo>
                  <a:pt x="1606973" y="1577884"/>
                </a:lnTo>
                <a:lnTo>
                  <a:pt x="1638174" y="1547117"/>
                </a:lnTo>
                <a:lnTo>
                  <a:pt x="1659199" y="1506158"/>
                </a:lnTo>
                <a:lnTo>
                  <a:pt x="1670639" y="1458337"/>
                </a:lnTo>
                <a:lnTo>
                  <a:pt x="1673084" y="1406983"/>
                </a:lnTo>
                <a:lnTo>
                  <a:pt x="1667126" y="1355428"/>
                </a:lnTo>
                <a:lnTo>
                  <a:pt x="1483115" y="151595"/>
                </a:lnTo>
                <a:lnTo>
                  <a:pt x="1467391" y="104156"/>
                </a:lnTo>
                <a:lnTo>
                  <a:pt x="1441430" y="63855"/>
                </a:lnTo>
                <a:lnTo>
                  <a:pt x="1407217" y="32114"/>
                </a:lnTo>
                <a:lnTo>
                  <a:pt x="1366736" y="10354"/>
                </a:lnTo>
                <a:lnTo>
                  <a:pt x="1321973" y="0"/>
                </a:lnTo>
                <a:close/>
              </a:path>
            </a:pathLst>
          </a:custGeom>
          <a:solidFill>
            <a:srgbClr val="F5F6F6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29923" y="910583"/>
            <a:ext cx="2004060" cy="2234184"/>
          </a:xfrm>
          <a:custGeom>
            <a:avLst/>
            <a:gdLst/>
            <a:ahLst/>
            <a:cxnLst/>
            <a:rect l="l" t="t" r="r" b="b"/>
            <a:pathLst>
              <a:path w="1670050" h="1861820">
                <a:moveTo>
                  <a:pt x="1315087" y="0"/>
                </a:moveTo>
                <a:lnTo>
                  <a:pt x="1268642" y="2445"/>
                </a:lnTo>
                <a:lnTo>
                  <a:pt x="167831" y="166936"/>
                </a:lnTo>
                <a:lnTo>
                  <a:pt x="121524" y="179272"/>
                </a:lnTo>
                <a:lnTo>
                  <a:pt x="78500" y="197948"/>
                </a:lnTo>
                <a:lnTo>
                  <a:pt x="41847" y="223181"/>
                </a:lnTo>
                <a:lnTo>
                  <a:pt x="14651" y="255190"/>
                </a:lnTo>
                <a:lnTo>
                  <a:pt x="0" y="294192"/>
                </a:lnTo>
                <a:lnTo>
                  <a:pt x="979" y="340405"/>
                </a:lnTo>
                <a:lnTo>
                  <a:pt x="96584" y="1591025"/>
                </a:lnTo>
                <a:lnTo>
                  <a:pt x="100079" y="1647236"/>
                </a:lnTo>
                <a:lnTo>
                  <a:pt x="109242" y="1697765"/>
                </a:lnTo>
                <a:lnTo>
                  <a:pt x="123875" y="1742242"/>
                </a:lnTo>
                <a:lnTo>
                  <a:pt x="143779" y="1780296"/>
                </a:lnTo>
                <a:lnTo>
                  <a:pt x="168757" y="1811559"/>
                </a:lnTo>
                <a:lnTo>
                  <a:pt x="198609" y="1835660"/>
                </a:lnTo>
                <a:lnTo>
                  <a:pt x="233138" y="1852229"/>
                </a:lnTo>
                <a:lnTo>
                  <a:pt x="272146" y="1860898"/>
                </a:lnTo>
                <a:lnTo>
                  <a:pt x="315433" y="1861295"/>
                </a:lnTo>
                <a:lnTo>
                  <a:pt x="362802" y="1853051"/>
                </a:lnTo>
                <a:lnTo>
                  <a:pt x="1558951" y="1579087"/>
                </a:lnTo>
                <a:lnTo>
                  <a:pt x="1600696" y="1562285"/>
                </a:lnTo>
                <a:lnTo>
                  <a:pt x="1632305" y="1532464"/>
                </a:lnTo>
                <a:lnTo>
                  <a:pt x="1654115" y="1492748"/>
                </a:lnTo>
                <a:lnTo>
                  <a:pt x="1666466" y="1446259"/>
                </a:lnTo>
                <a:lnTo>
                  <a:pt x="1669697" y="1396121"/>
                </a:lnTo>
                <a:lnTo>
                  <a:pt x="1664145" y="1345458"/>
                </a:lnTo>
                <a:lnTo>
                  <a:pt x="1474140" y="149626"/>
                </a:lnTo>
                <a:lnTo>
                  <a:pt x="1458614" y="102801"/>
                </a:lnTo>
                <a:lnTo>
                  <a:pt x="1432987" y="63022"/>
                </a:lnTo>
                <a:lnTo>
                  <a:pt x="1399218" y="31692"/>
                </a:lnTo>
                <a:lnTo>
                  <a:pt x="1359266" y="10216"/>
                </a:lnTo>
                <a:lnTo>
                  <a:pt x="1315087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40126" y="910093"/>
            <a:ext cx="2000250" cy="2216657"/>
          </a:xfrm>
          <a:custGeom>
            <a:avLst/>
            <a:gdLst/>
            <a:ahLst/>
            <a:cxnLst/>
            <a:rect l="l" t="t" r="r" b="b"/>
            <a:pathLst>
              <a:path w="1666875" h="1847214">
                <a:moveTo>
                  <a:pt x="1308221" y="0"/>
                </a:moveTo>
                <a:lnTo>
                  <a:pt x="1262391" y="2410"/>
                </a:lnTo>
                <a:lnTo>
                  <a:pt x="160996" y="175727"/>
                </a:lnTo>
                <a:lnTo>
                  <a:pt x="115672" y="188364"/>
                </a:lnTo>
                <a:lnTo>
                  <a:pt x="74142" y="207950"/>
                </a:lnTo>
                <a:lnTo>
                  <a:pt x="39173" y="234352"/>
                </a:lnTo>
                <a:lnTo>
                  <a:pt x="13536" y="267440"/>
                </a:lnTo>
                <a:lnTo>
                  <a:pt x="0" y="307082"/>
                </a:lnTo>
                <a:lnTo>
                  <a:pt x="1332" y="353146"/>
                </a:lnTo>
                <a:lnTo>
                  <a:pt x="101332" y="1593225"/>
                </a:lnTo>
                <a:lnTo>
                  <a:pt x="106175" y="1650061"/>
                </a:lnTo>
                <a:lnTo>
                  <a:pt x="117415" y="1700851"/>
                </a:lnTo>
                <a:lnTo>
                  <a:pt x="134777" y="1745025"/>
                </a:lnTo>
                <a:lnTo>
                  <a:pt x="157988" y="1782014"/>
                </a:lnTo>
                <a:lnTo>
                  <a:pt x="186773" y="1811248"/>
                </a:lnTo>
                <a:lnTo>
                  <a:pt x="220858" y="1832157"/>
                </a:lnTo>
                <a:lnTo>
                  <a:pt x="259968" y="1844171"/>
                </a:lnTo>
                <a:lnTo>
                  <a:pt x="303830" y="1846721"/>
                </a:lnTo>
                <a:lnTo>
                  <a:pt x="352170" y="1839237"/>
                </a:lnTo>
                <a:lnTo>
                  <a:pt x="1552904" y="1563037"/>
                </a:lnTo>
                <a:lnTo>
                  <a:pt x="1594431" y="1546682"/>
                </a:lnTo>
                <a:lnTo>
                  <a:pt x="1626451" y="1517811"/>
                </a:lnTo>
                <a:lnTo>
                  <a:pt x="1649049" y="1479339"/>
                </a:lnTo>
                <a:lnTo>
                  <a:pt x="1662313" y="1434185"/>
                </a:lnTo>
                <a:lnTo>
                  <a:pt x="1666329" y="1385263"/>
                </a:lnTo>
                <a:lnTo>
                  <a:pt x="1661184" y="1335491"/>
                </a:lnTo>
                <a:lnTo>
                  <a:pt x="1465159" y="147648"/>
                </a:lnTo>
                <a:lnTo>
                  <a:pt x="1449841" y="101439"/>
                </a:lnTo>
                <a:lnTo>
                  <a:pt x="1424556" y="62185"/>
                </a:lnTo>
                <a:lnTo>
                  <a:pt x="1391236" y="31271"/>
                </a:lnTo>
                <a:lnTo>
                  <a:pt x="1351813" y="10081"/>
                </a:lnTo>
                <a:lnTo>
                  <a:pt x="1308221" y="0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50345" y="909599"/>
            <a:ext cx="1995677" cy="2198370"/>
          </a:xfrm>
          <a:custGeom>
            <a:avLst/>
            <a:gdLst/>
            <a:ahLst/>
            <a:cxnLst/>
            <a:rect l="l" t="t" r="r" b="b"/>
            <a:pathLst>
              <a:path w="1663064" h="1831975">
                <a:moveTo>
                  <a:pt x="1301340" y="0"/>
                </a:moveTo>
                <a:lnTo>
                  <a:pt x="1256121" y="2374"/>
                </a:lnTo>
                <a:lnTo>
                  <a:pt x="154154" y="184530"/>
                </a:lnTo>
                <a:lnTo>
                  <a:pt x="109813" y="197466"/>
                </a:lnTo>
                <a:lnTo>
                  <a:pt x="69776" y="217959"/>
                </a:lnTo>
                <a:lnTo>
                  <a:pt x="36494" y="245528"/>
                </a:lnTo>
                <a:lnTo>
                  <a:pt x="12418" y="279692"/>
                </a:lnTo>
                <a:lnTo>
                  <a:pt x="0" y="319972"/>
                </a:lnTo>
                <a:lnTo>
                  <a:pt x="1691" y="365886"/>
                </a:lnTo>
                <a:lnTo>
                  <a:pt x="106072" y="1595436"/>
                </a:lnTo>
                <a:lnTo>
                  <a:pt x="111526" y="1646991"/>
                </a:lnTo>
                <a:lnTo>
                  <a:pt x="122800" y="1693523"/>
                </a:lnTo>
                <a:lnTo>
                  <a:pt x="139620" y="1734397"/>
                </a:lnTo>
                <a:lnTo>
                  <a:pt x="161709" y="1768982"/>
                </a:lnTo>
                <a:lnTo>
                  <a:pt x="188790" y="1796645"/>
                </a:lnTo>
                <a:lnTo>
                  <a:pt x="256830" y="1828673"/>
                </a:lnTo>
                <a:lnTo>
                  <a:pt x="297235" y="1831773"/>
                </a:lnTo>
                <a:lnTo>
                  <a:pt x="341530" y="1825420"/>
                </a:lnTo>
                <a:lnTo>
                  <a:pt x="1546836" y="1546986"/>
                </a:lnTo>
                <a:lnTo>
                  <a:pt x="1588147" y="1531073"/>
                </a:lnTo>
                <a:lnTo>
                  <a:pt x="1620580" y="1503150"/>
                </a:lnTo>
                <a:lnTo>
                  <a:pt x="1643967" y="1465925"/>
                </a:lnTo>
                <a:lnTo>
                  <a:pt x="1658145" y="1422106"/>
                </a:lnTo>
                <a:lnTo>
                  <a:pt x="1662945" y="1374403"/>
                </a:lnTo>
                <a:lnTo>
                  <a:pt x="1658203" y="1325523"/>
                </a:lnTo>
                <a:lnTo>
                  <a:pt x="1456171" y="145668"/>
                </a:lnTo>
                <a:lnTo>
                  <a:pt x="1441061" y="100083"/>
                </a:lnTo>
                <a:lnTo>
                  <a:pt x="1416117" y="61358"/>
                </a:lnTo>
                <a:lnTo>
                  <a:pt x="1383244" y="30858"/>
                </a:lnTo>
                <a:lnTo>
                  <a:pt x="1344350" y="9950"/>
                </a:lnTo>
                <a:lnTo>
                  <a:pt x="1301340" y="0"/>
                </a:lnTo>
                <a:close/>
              </a:path>
            </a:pathLst>
          </a:custGeom>
          <a:solidFill>
            <a:srgbClr val="E5E6E7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60556" y="909103"/>
            <a:ext cx="1991867" cy="2180844"/>
          </a:xfrm>
          <a:custGeom>
            <a:avLst/>
            <a:gdLst/>
            <a:ahLst/>
            <a:cxnLst/>
            <a:rect l="l" t="t" r="r" b="b"/>
            <a:pathLst>
              <a:path w="1659889" h="1817370">
                <a:moveTo>
                  <a:pt x="1294458" y="0"/>
                </a:moveTo>
                <a:lnTo>
                  <a:pt x="1249858" y="2343"/>
                </a:lnTo>
                <a:lnTo>
                  <a:pt x="147308" y="193338"/>
                </a:lnTo>
                <a:lnTo>
                  <a:pt x="103951" y="206570"/>
                </a:lnTo>
                <a:lnTo>
                  <a:pt x="65409" y="227969"/>
                </a:lnTo>
                <a:lnTo>
                  <a:pt x="33814" y="256705"/>
                </a:lnTo>
                <a:lnTo>
                  <a:pt x="11300" y="291948"/>
                </a:lnTo>
                <a:lnTo>
                  <a:pt x="0" y="332866"/>
                </a:lnTo>
                <a:lnTo>
                  <a:pt x="2045" y="378631"/>
                </a:lnTo>
                <a:lnTo>
                  <a:pt x="110821" y="1597641"/>
                </a:lnTo>
                <a:lnTo>
                  <a:pt x="118013" y="1649436"/>
                </a:lnTo>
                <a:lnTo>
                  <a:pt x="131801" y="1696055"/>
                </a:lnTo>
                <a:lnTo>
                  <a:pt x="151789" y="1736506"/>
                </a:lnTo>
                <a:lnTo>
                  <a:pt x="177583" y="1769800"/>
                </a:lnTo>
                <a:lnTo>
                  <a:pt x="208786" y="1794948"/>
                </a:lnTo>
                <a:lnTo>
                  <a:pt x="245003" y="1810958"/>
                </a:lnTo>
                <a:lnTo>
                  <a:pt x="285840" y="1816843"/>
                </a:lnTo>
                <a:lnTo>
                  <a:pt x="330899" y="1811610"/>
                </a:lnTo>
                <a:lnTo>
                  <a:pt x="1540790" y="1530940"/>
                </a:lnTo>
                <a:lnTo>
                  <a:pt x="1581874" y="1515475"/>
                </a:lnTo>
                <a:lnTo>
                  <a:pt x="1614715" y="1488501"/>
                </a:lnTo>
                <a:lnTo>
                  <a:pt x="1638891" y="1452521"/>
                </a:lnTo>
                <a:lnTo>
                  <a:pt x="1653983" y="1410036"/>
                </a:lnTo>
                <a:lnTo>
                  <a:pt x="1659569" y="1363549"/>
                </a:lnTo>
                <a:lnTo>
                  <a:pt x="1655230" y="1315561"/>
                </a:lnTo>
                <a:lnTo>
                  <a:pt x="1447204" y="143694"/>
                </a:lnTo>
                <a:lnTo>
                  <a:pt x="1432295" y="98724"/>
                </a:lnTo>
                <a:lnTo>
                  <a:pt x="1407684" y="60523"/>
                </a:lnTo>
                <a:lnTo>
                  <a:pt x="1375253" y="30437"/>
                </a:lnTo>
                <a:lnTo>
                  <a:pt x="1336884" y="9813"/>
                </a:lnTo>
                <a:lnTo>
                  <a:pt x="1294458" y="0"/>
                </a:lnTo>
                <a:close/>
              </a:path>
            </a:pathLst>
          </a:custGeom>
          <a:solidFill>
            <a:srgbClr val="E0E1E2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70768" y="908613"/>
            <a:ext cx="1988057" cy="2161794"/>
          </a:xfrm>
          <a:custGeom>
            <a:avLst/>
            <a:gdLst/>
            <a:ahLst/>
            <a:cxnLst/>
            <a:rect l="l" t="t" r="r" b="b"/>
            <a:pathLst>
              <a:path w="1656714" h="1801495">
                <a:moveTo>
                  <a:pt x="1287581" y="0"/>
                </a:moveTo>
                <a:lnTo>
                  <a:pt x="1243588" y="2317"/>
                </a:lnTo>
                <a:lnTo>
                  <a:pt x="140478" y="202126"/>
                </a:lnTo>
                <a:lnTo>
                  <a:pt x="98099" y="215658"/>
                </a:lnTo>
                <a:lnTo>
                  <a:pt x="61047" y="237967"/>
                </a:lnTo>
                <a:lnTo>
                  <a:pt x="31136" y="267872"/>
                </a:lnTo>
                <a:lnTo>
                  <a:pt x="10182" y="304194"/>
                </a:lnTo>
                <a:lnTo>
                  <a:pt x="0" y="345753"/>
                </a:lnTo>
                <a:lnTo>
                  <a:pt x="2404" y="391368"/>
                </a:lnTo>
                <a:lnTo>
                  <a:pt x="115561" y="1599850"/>
                </a:lnTo>
                <a:lnTo>
                  <a:pt x="125003" y="1652046"/>
                </a:lnTo>
                <a:lnTo>
                  <a:pt x="142037" y="1698955"/>
                </a:lnTo>
                <a:lnTo>
                  <a:pt x="166067" y="1738966"/>
                </a:lnTo>
                <a:lnTo>
                  <a:pt x="196499" y="1770466"/>
                </a:lnTo>
                <a:lnTo>
                  <a:pt x="232738" y="1791844"/>
                </a:lnTo>
                <a:lnTo>
                  <a:pt x="274190" y="1801490"/>
                </a:lnTo>
                <a:lnTo>
                  <a:pt x="320259" y="1797792"/>
                </a:lnTo>
                <a:lnTo>
                  <a:pt x="1534735" y="1514887"/>
                </a:lnTo>
                <a:lnTo>
                  <a:pt x="1575602" y="1499864"/>
                </a:lnTo>
                <a:lnTo>
                  <a:pt x="1608853" y="1473838"/>
                </a:lnTo>
                <a:lnTo>
                  <a:pt x="1633817" y="1439104"/>
                </a:lnTo>
                <a:lnTo>
                  <a:pt x="1649822" y="1397955"/>
                </a:lnTo>
                <a:lnTo>
                  <a:pt x="1656194" y="1352686"/>
                </a:lnTo>
                <a:lnTo>
                  <a:pt x="1652261" y="1305591"/>
                </a:lnTo>
                <a:lnTo>
                  <a:pt x="1438215" y="141712"/>
                </a:lnTo>
                <a:lnTo>
                  <a:pt x="1423516" y="97362"/>
                </a:lnTo>
                <a:lnTo>
                  <a:pt x="1399248" y="59686"/>
                </a:lnTo>
                <a:lnTo>
                  <a:pt x="1367267" y="30014"/>
                </a:lnTo>
                <a:lnTo>
                  <a:pt x="1329426" y="9675"/>
                </a:lnTo>
                <a:lnTo>
                  <a:pt x="1287581" y="0"/>
                </a:lnTo>
                <a:close/>
              </a:path>
            </a:pathLst>
          </a:custGeom>
          <a:solidFill>
            <a:srgbClr val="DADCDD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80973" y="908123"/>
            <a:ext cx="1983486" cy="2144267"/>
          </a:xfrm>
          <a:custGeom>
            <a:avLst/>
            <a:gdLst/>
            <a:ahLst/>
            <a:cxnLst/>
            <a:rect l="l" t="t" r="r" b="b"/>
            <a:pathLst>
              <a:path w="1652904" h="1786889">
                <a:moveTo>
                  <a:pt x="1280714" y="0"/>
                </a:moveTo>
                <a:lnTo>
                  <a:pt x="1237341" y="2281"/>
                </a:lnTo>
                <a:lnTo>
                  <a:pt x="133648" y="210916"/>
                </a:lnTo>
                <a:lnTo>
                  <a:pt x="92251" y="224753"/>
                </a:lnTo>
                <a:lnTo>
                  <a:pt x="56690" y="247973"/>
                </a:lnTo>
                <a:lnTo>
                  <a:pt x="28462" y="279047"/>
                </a:lnTo>
                <a:lnTo>
                  <a:pt x="9066" y="316447"/>
                </a:lnTo>
                <a:lnTo>
                  <a:pt x="0" y="358643"/>
                </a:lnTo>
                <a:lnTo>
                  <a:pt x="2762" y="404109"/>
                </a:lnTo>
                <a:lnTo>
                  <a:pt x="120313" y="1602049"/>
                </a:lnTo>
                <a:lnTo>
                  <a:pt x="130429" y="1647651"/>
                </a:lnTo>
                <a:lnTo>
                  <a:pt x="147186" y="1689622"/>
                </a:lnTo>
                <a:lnTo>
                  <a:pt x="169985" y="1726218"/>
                </a:lnTo>
                <a:lnTo>
                  <a:pt x="198228" y="1755695"/>
                </a:lnTo>
                <a:lnTo>
                  <a:pt x="231316" y="1776307"/>
                </a:lnTo>
                <a:lnTo>
                  <a:pt x="268650" y="1786312"/>
                </a:lnTo>
                <a:lnTo>
                  <a:pt x="309632" y="1783964"/>
                </a:lnTo>
                <a:lnTo>
                  <a:pt x="1528692" y="1498836"/>
                </a:lnTo>
                <a:lnTo>
                  <a:pt x="1569337" y="1484260"/>
                </a:lnTo>
                <a:lnTo>
                  <a:pt x="1602997" y="1459184"/>
                </a:lnTo>
                <a:lnTo>
                  <a:pt x="1628749" y="1425695"/>
                </a:lnTo>
                <a:lnTo>
                  <a:pt x="1645666" y="1385880"/>
                </a:lnTo>
                <a:lnTo>
                  <a:pt x="1652822" y="1341827"/>
                </a:lnTo>
                <a:lnTo>
                  <a:pt x="1649291" y="1295623"/>
                </a:lnTo>
                <a:lnTo>
                  <a:pt x="1429238" y="139733"/>
                </a:lnTo>
                <a:lnTo>
                  <a:pt x="1414742" y="96003"/>
                </a:lnTo>
                <a:lnTo>
                  <a:pt x="1390813" y="58854"/>
                </a:lnTo>
                <a:lnTo>
                  <a:pt x="1359279" y="29597"/>
                </a:lnTo>
                <a:lnTo>
                  <a:pt x="1321969" y="9542"/>
                </a:lnTo>
                <a:lnTo>
                  <a:pt x="1280714" y="0"/>
                </a:lnTo>
                <a:close/>
              </a:path>
            </a:pathLst>
          </a:custGeom>
          <a:solidFill>
            <a:srgbClr val="D6D8D8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91186" y="907627"/>
            <a:ext cx="1979676" cy="2124456"/>
          </a:xfrm>
          <a:custGeom>
            <a:avLst/>
            <a:gdLst/>
            <a:ahLst/>
            <a:cxnLst/>
            <a:rect l="l" t="t" r="r" b="b"/>
            <a:pathLst>
              <a:path w="1649729" h="1770380">
                <a:moveTo>
                  <a:pt x="1273833" y="0"/>
                </a:moveTo>
                <a:lnTo>
                  <a:pt x="1231071" y="2245"/>
                </a:lnTo>
                <a:lnTo>
                  <a:pt x="126806" y="219719"/>
                </a:lnTo>
                <a:lnTo>
                  <a:pt x="86392" y="233852"/>
                </a:lnTo>
                <a:lnTo>
                  <a:pt x="52324" y="257977"/>
                </a:lnTo>
                <a:lnTo>
                  <a:pt x="25782" y="290219"/>
                </a:lnTo>
                <a:lnTo>
                  <a:pt x="7947" y="328697"/>
                </a:lnTo>
                <a:lnTo>
                  <a:pt x="0" y="371533"/>
                </a:lnTo>
                <a:lnTo>
                  <a:pt x="3120" y="416849"/>
                </a:lnTo>
                <a:lnTo>
                  <a:pt x="125053" y="1604261"/>
                </a:lnTo>
                <a:lnTo>
                  <a:pt x="138217" y="1649623"/>
                </a:lnTo>
                <a:lnTo>
                  <a:pt x="158987" y="1691874"/>
                </a:lnTo>
                <a:lnTo>
                  <a:pt x="186407" y="1728035"/>
                </a:lnTo>
                <a:lnTo>
                  <a:pt x="219520" y="1755124"/>
                </a:lnTo>
                <a:lnTo>
                  <a:pt x="257372" y="1770159"/>
                </a:lnTo>
                <a:lnTo>
                  <a:pt x="299012" y="1770159"/>
                </a:lnTo>
                <a:lnTo>
                  <a:pt x="1522637" y="1482798"/>
                </a:lnTo>
                <a:lnTo>
                  <a:pt x="1563064" y="1468660"/>
                </a:lnTo>
                <a:lnTo>
                  <a:pt x="1597136" y="1444528"/>
                </a:lnTo>
                <a:lnTo>
                  <a:pt x="1623675" y="1412283"/>
                </a:lnTo>
                <a:lnTo>
                  <a:pt x="1641505" y="1373803"/>
                </a:lnTo>
                <a:lnTo>
                  <a:pt x="1649446" y="1330967"/>
                </a:lnTo>
                <a:lnTo>
                  <a:pt x="1646323" y="1285656"/>
                </a:lnTo>
                <a:lnTo>
                  <a:pt x="1420263" y="137754"/>
                </a:lnTo>
                <a:lnTo>
                  <a:pt x="1405970" y="94644"/>
                </a:lnTo>
                <a:lnTo>
                  <a:pt x="1382378" y="58022"/>
                </a:lnTo>
                <a:lnTo>
                  <a:pt x="1351289" y="29180"/>
                </a:lnTo>
                <a:lnTo>
                  <a:pt x="1314506" y="9408"/>
                </a:lnTo>
                <a:lnTo>
                  <a:pt x="1273833" y="0"/>
                </a:lnTo>
                <a:close/>
              </a:path>
            </a:pathLst>
          </a:custGeom>
          <a:solidFill>
            <a:srgbClr val="D1D2D3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18703" y="844475"/>
            <a:ext cx="2147316" cy="2147316"/>
          </a:xfrm>
          <a:custGeom>
            <a:avLst/>
            <a:gdLst/>
            <a:ahLst/>
            <a:cxnLst/>
            <a:rect l="l" t="t" r="r" b="b"/>
            <a:pathLst>
              <a:path w="1789429" h="1789430">
                <a:moveTo>
                  <a:pt x="1567865" y="0"/>
                </a:moveTo>
                <a:lnTo>
                  <a:pt x="0" y="221145"/>
                </a:lnTo>
                <a:lnTo>
                  <a:pt x="221145" y="1789010"/>
                </a:lnTo>
                <a:lnTo>
                  <a:pt x="1789010" y="1567865"/>
                </a:lnTo>
                <a:lnTo>
                  <a:pt x="1567865" y="0"/>
                </a:lnTo>
                <a:close/>
              </a:path>
            </a:pathLst>
          </a:custGeom>
          <a:solidFill>
            <a:srgbClr val="F8F9FA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76189" y="801959"/>
            <a:ext cx="2446930" cy="2446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98110" y="923874"/>
            <a:ext cx="1988057" cy="1988057"/>
          </a:xfrm>
          <a:custGeom>
            <a:avLst/>
            <a:gdLst/>
            <a:ahLst/>
            <a:cxnLst/>
            <a:rect l="l" t="t" r="r" b="b"/>
            <a:pathLst>
              <a:path w="1656714" h="1656714">
                <a:moveTo>
                  <a:pt x="1581594" y="0"/>
                </a:moveTo>
                <a:lnTo>
                  <a:pt x="0" y="75082"/>
                </a:lnTo>
                <a:lnTo>
                  <a:pt x="75069" y="1656676"/>
                </a:lnTo>
                <a:lnTo>
                  <a:pt x="1656676" y="1581594"/>
                </a:lnTo>
                <a:lnTo>
                  <a:pt x="15815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778182" y="803956"/>
            <a:ext cx="2227859" cy="2227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78179" y="803947"/>
            <a:ext cx="1978914" cy="995933"/>
          </a:xfrm>
          <a:custGeom>
            <a:avLst/>
            <a:gdLst/>
            <a:ahLst/>
            <a:cxnLst/>
            <a:rect l="l" t="t" r="r" b="b"/>
            <a:pathLst>
              <a:path w="1649095" h="829944">
                <a:moveTo>
                  <a:pt x="1554251" y="0"/>
                </a:moveTo>
                <a:lnTo>
                  <a:pt x="0" y="302298"/>
                </a:lnTo>
                <a:lnTo>
                  <a:pt x="93903" y="785113"/>
                </a:lnTo>
                <a:lnTo>
                  <a:pt x="132740" y="829690"/>
                </a:lnTo>
                <a:lnTo>
                  <a:pt x="135585" y="829132"/>
                </a:lnTo>
                <a:lnTo>
                  <a:pt x="167639" y="735711"/>
                </a:lnTo>
                <a:lnTo>
                  <a:pt x="260720" y="735711"/>
                </a:lnTo>
                <a:lnTo>
                  <a:pt x="267411" y="716203"/>
                </a:lnTo>
                <a:lnTo>
                  <a:pt x="360481" y="716203"/>
                </a:lnTo>
                <a:lnTo>
                  <a:pt x="367182" y="696671"/>
                </a:lnTo>
                <a:lnTo>
                  <a:pt x="460261" y="696671"/>
                </a:lnTo>
                <a:lnTo>
                  <a:pt x="466953" y="677163"/>
                </a:lnTo>
                <a:lnTo>
                  <a:pt x="560045" y="677163"/>
                </a:lnTo>
                <a:lnTo>
                  <a:pt x="566737" y="657656"/>
                </a:lnTo>
                <a:lnTo>
                  <a:pt x="659813" y="657656"/>
                </a:lnTo>
                <a:lnTo>
                  <a:pt x="666508" y="638136"/>
                </a:lnTo>
                <a:lnTo>
                  <a:pt x="759586" y="638136"/>
                </a:lnTo>
                <a:lnTo>
                  <a:pt x="766279" y="618629"/>
                </a:lnTo>
                <a:lnTo>
                  <a:pt x="859353" y="618629"/>
                </a:lnTo>
                <a:lnTo>
                  <a:pt x="866051" y="599109"/>
                </a:lnTo>
                <a:lnTo>
                  <a:pt x="959125" y="599109"/>
                </a:lnTo>
                <a:lnTo>
                  <a:pt x="965822" y="579589"/>
                </a:lnTo>
                <a:lnTo>
                  <a:pt x="1058897" y="579589"/>
                </a:lnTo>
                <a:lnTo>
                  <a:pt x="1065593" y="560070"/>
                </a:lnTo>
                <a:lnTo>
                  <a:pt x="1158672" y="560070"/>
                </a:lnTo>
                <a:lnTo>
                  <a:pt x="1165364" y="540562"/>
                </a:lnTo>
                <a:lnTo>
                  <a:pt x="1258443" y="540562"/>
                </a:lnTo>
                <a:lnTo>
                  <a:pt x="1265135" y="521042"/>
                </a:lnTo>
                <a:lnTo>
                  <a:pt x="1358215" y="521042"/>
                </a:lnTo>
                <a:lnTo>
                  <a:pt x="1364907" y="501535"/>
                </a:lnTo>
                <a:lnTo>
                  <a:pt x="1457983" y="501535"/>
                </a:lnTo>
                <a:lnTo>
                  <a:pt x="1464678" y="482015"/>
                </a:lnTo>
                <a:lnTo>
                  <a:pt x="1557755" y="482015"/>
                </a:lnTo>
                <a:lnTo>
                  <a:pt x="1564449" y="462495"/>
                </a:lnTo>
                <a:lnTo>
                  <a:pt x="1644211" y="462495"/>
                </a:lnTo>
                <a:lnTo>
                  <a:pt x="1554251" y="0"/>
                </a:lnTo>
                <a:close/>
              </a:path>
              <a:path w="1649095" h="829944">
                <a:moveTo>
                  <a:pt x="260720" y="735711"/>
                </a:moveTo>
                <a:lnTo>
                  <a:pt x="167639" y="735711"/>
                </a:lnTo>
                <a:lnTo>
                  <a:pt x="232600" y="810260"/>
                </a:lnTo>
                <a:lnTo>
                  <a:pt x="235331" y="809739"/>
                </a:lnTo>
                <a:lnTo>
                  <a:pt x="260720" y="735711"/>
                </a:lnTo>
                <a:close/>
              </a:path>
              <a:path w="1649095" h="829944">
                <a:moveTo>
                  <a:pt x="360481" y="716203"/>
                </a:moveTo>
                <a:lnTo>
                  <a:pt x="267411" y="716203"/>
                </a:lnTo>
                <a:lnTo>
                  <a:pt x="332460" y="790841"/>
                </a:lnTo>
                <a:lnTo>
                  <a:pt x="335051" y="790333"/>
                </a:lnTo>
                <a:lnTo>
                  <a:pt x="360481" y="716203"/>
                </a:lnTo>
                <a:close/>
              </a:path>
              <a:path w="1649095" h="829944">
                <a:moveTo>
                  <a:pt x="460261" y="696671"/>
                </a:moveTo>
                <a:lnTo>
                  <a:pt x="367182" y="696671"/>
                </a:lnTo>
                <a:lnTo>
                  <a:pt x="432320" y="771423"/>
                </a:lnTo>
                <a:lnTo>
                  <a:pt x="434784" y="770940"/>
                </a:lnTo>
                <a:lnTo>
                  <a:pt x="460261" y="696671"/>
                </a:lnTo>
                <a:close/>
              </a:path>
              <a:path w="1649095" h="829944">
                <a:moveTo>
                  <a:pt x="560045" y="677163"/>
                </a:moveTo>
                <a:lnTo>
                  <a:pt x="466953" y="677163"/>
                </a:lnTo>
                <a:lnTo>
                  <a:pt x="532155" y="751992"/>
                </a:lnTo>
                <a:lnTo>
                  <a:pt x="534530" y="751535"/>
                </a:lnTo>
                <a:lnTo>
                  <a:pt x="560045" y="677163"/>
                </a:lnTo>
                <a:close/>
              </a:path>
              <a:path w="1649095" h="829944">
                <a:moveTo>
                  <a:pt x="659813" y="657656"/>
                </a:moveTo>
                <a:lnTo>
                  <a:pt x="566737" y="657656"/>
                </a:lnTo>
                <a:lnTo>
                  <a:pt x="632015" y="732574"/>
                </a:lnTo>
                <a:lnTo>
                  <a:pt x="634263" y="732142"/>
                </a:lnTo>
                <a:lnTo>
                  <a:pt x="659813" y="657656"/>
                </a:lnTo>
                <a:close/>
              </a:path>
              <a:path w="1649095" h="829944">
                <a:moveTo>
                  <a:pt x="759586" y="638136"/>
                </a:moveTo>
                <a:lnTo>
                  <a:pt x="666508" y="638136"/>
                </a:lnTo>
                <a:lnTo>
                  <a:pt x="731862" y="713155"/>
                </a:lnTo>
                <a:lnTo>
                  <a:pt x="733983" y="712749"/>
                </a:lnTo>
                <a:lnTo>
                  <a:pt x="759586" y="638136"/>
                </a:lnTo>
                <a:close/>
              </a:path>
              <a:path w="1649095" h="829944">
                <a:moveTo>
                  <a:pt x="859353" y="618629"/>
                </a:moveTo>
                <a:lnTo>
                  <a:pt x="766279" y="618629"/>
                </a:lnTo>
                <a:lnTo>
                  <a:pt x="831723" y="693737"/>
                </a:lnTo>
                <a:lnTo>
                  <a:pt x="833716" y="693343"/>
                </a:lnTo>
                <a:lnTo>
                  <a:pt x="859353" y="618629"/>
                </a:lnTo>
                <a:close/>
              </a:path>
              <a:path w="1649095" h="829944">
                <a:moveTo>
                  <a:pt x="959125" y="599109"/>
                </a:moveTo>
                <a:lnTo>
                  <a:pt x="866051" y="599109"/>
                </a:lnTo>
                <a:lnTo>
                  <a:pt x="931583" y="674319"/>
                </a:lnTo>
                <a:lnTo>
                  <a:pt x="933450" y="673950"/>
                </a:lnTo>
                <a:lnTo>
                  <a:pt x="959125" y="599109"/>
                </a:lnTo>
                <a:close/>
              </a:path>
              <a:path w="1649095" h="829944">
                <a:moveTo>
                  <a:pt x="1058897" y="579589"/>
                </a:moveTo>
                <a:lnTo>
                  <a:pt x="965822" y="579589"/>
                </a:lnTo>
                <a:lnTo>
                  <a:pt x="1031430" y="654888"/>
                </a:lnTo>
                <a:lnTo>
                  <a:pt x="1033183" y="654545"/>
                </a:lnTo>
                <a:lnTo>
                  <a:pt x="1058897" y="579589"/>
                </a:lnTo>
                <a:close/>
              </a:path>
              <a:path w="1649095" h="829944">
                <a:moveTo>
                  <a:pt x="1158672" y="560070"/>
                </a:moveTo>
                <a:lnTo>
                  <a:pt x="1065593" y="560070"/>
                </a:lnTo>
                <a:lnTo>
                  <a:pt x="1131290" y="635469"/>
                </a:lnTo>
                <a:lnTo>
                  <a:pt x="1132916" y="635152"/>
                </a:lnTo>
                <a:lnTo>
                  <a:pt x="1158672" y="560070"/>
                </a:lnTo>
                <a:close/>
              </a:path>
              <a:path w="1649095" h="829944">
                <a:moveTo>
                  <a:pt x="1258443" y="540562"/>
                </a:moveTo>
                <a:lnTo>
                  <a:pt x="1165364" y="540562"/>
                </a:lnTo>
                <a:lnTo>
                  <a:pt x="1231150" y="616051"/>
                </a:lnTo>
                <a:lnTo>
                  <a:pt x="1232662" y="615759"/>
                </a:lnTo>
                <a:lnTo>
                  <a:pt x="1258443" y="540562"/>
                </a:lnTo>
                <a:close/>
              </a:path>
              <a:path w="1649095" h="829944">
                <a:moveTo>
                  <a:pt x="1358215" y="521042"/>
                </a:moveTo>
                <a:lnTo>
                  <a:pt x="1265135" y="521042"/>
                </a:lnTo>
                <a:lnTo>
                  <a:pt x="1330998" y="596620"/>
                </a:lnTo>
                <a:lnTo>
                  <a:pt x="1332382" y="596353"/>
                </a:lnTo>
                <a:lnTo>
                  <a:pt x="1358215" y="521042"/>
                </a:lnTo>
                <a:close/>
              </a:path>
              <a:path w="1649095" h="829944">
                <a:moveTo>
                  <a:pt x="1457983" y="501535"/>
                </a:moveTo>
                <a:lnTo>
                  <a:pt x="1364907" y="501535"/>
                </a:lnTo>
                <a:lnTo>
                  <a:pt x="1430858" y="577202"/>
                </a:lnTo>
                <a:lnTo>
                  <a:pt x="1432115" y="576961"/>
                </a:lnTo>
                <a:lnTo>
                  <a:pt x="1457983" y="501535"/>
                </a:lnTo>
                <a:close/>
              </a:path>
              <a:path w="1649095" h="829944">
                <a:moveTo>
                  <a:pt x="1557755" y="482015"/>
                </a:moveTo>
                <a:lnTo>
                  <a:pt x="1464678" y="482015"/>
                </a:lnTo>
                <a:lnTo>
                  <a:pt x="1530705" y="557784"/>
                </a:lnTo>
                <a:lnTo>
                  <a:pt x="1531848" y="557568"/>
                </a:lnTo>
                <a:lnTo>
                  <a:pt x="1557755" y="482015"/>
                </a:lnTo>
                <a:close/>
              </a:path>
              <a:path w="1649095" h="829944">
                <a:moveTo>
                  <a:pt x="1644211" y="462495"/>
                </a:moveTo>
                <a:lnTo>
                  <a:pt x="1564449" y="462495"/>
                </a:lnTo>
                <a:lnTo>
                  <a:pt x="1630552" y="538365"/>
                </a:lnTo>
                <a:lnTo>
                  <a:pt x="1631581" y="538162"/>
                </a:lnTo>
                <a:lnTo>
                  <a:pt x="1649031" y="487273"/>
                </a:lnTo>
                <a:lnTo>
                  <a:pt x="1644211" y="462495"/>
                </a:lnTo>
                <a:close/>
              </a:path>
            </a:pathLst>
          </a:custGeom>
          <a:solidFill>
            <a:srgbClr val="155C76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431200" y="1172901"/>
            <a:ext cx="220980" cy="258318"/>
          </a:xfrm>
          <a:custGeom>
            <a:avLst/>
            <a:gdLst/>
            <a:ahLst/>
            <a:cxnLst/>
            <a:rect l="l" t="t" r="r" b="b"/>
            <a:pathLst>
              <a:path w="184150" h="215265">
                <a:moveTo>
                  <a:pt x="36639" y="21539"/>
                </a:moveTo>
                <a:lnTo>
                  <a:pt x="0" y="28625"/>
                </a:lnTo>
                <a:lnTo>
                  <a:pt x="36080" y="215099"/>
                </a:lnTo>
                <a:lnTo>
                  <a:pt x="71056" y="208330"/>
                </a:lnTo>
                <a:lnTo>
                  <a:pt x="47523" y="86728"/>
                </a:lnTo>
                <a:lnTo>
                  <a:pt x="96269" y="86728"/>
                </a:lnTo>
                <a:lnTo>
                  <a:pt x="36639" y="21539"/>
                </a:lnTo>
                <a:close/>
              </a:path>
              <a:path w="184150" h="215265">
                <a:moveTo>
                  <a:pt x="96269" y="86728"/>
                </a:moveTo>
                <a:lnTo>
                  <a:pt x="47523" y="86728"/>
                </a:lnTo>
                <a:lnTo>
                  <a:pt x="146227" y="193789"/>
                </a:lnTo>
                <a:lnTo>
                  <a:pt x="184010" y="186474"/>
                </a:lnTo>
                <a:lnTo>
                  <a:pt x="173335" y="131305"/>
                </a:lnTo>
                <a:lnTo>
                  <a:pt x="137045" y="131305"/>
                </a:lnTo>
                <a:lnTo>
                  <a:pt x="96269" y="86728"/>
                </a:lnTo>
                <a:close/>
              </a:path>
              <a:path w="184150" h="215265">
                <a:moveTo>
                  <a:pt x="147929" y="0"/>
                </a:moveTo>
                <a:lnTo>
                  <a:pt x="112941" y="6769"/>
                </a:lnTo>
                <a:lnTo>
                  <a:pt x="137045" y="131305"/>
                </a:lnTo>
                <a:lnTo>
                  <a:pt x="173335" y="131305"/>
                </a:lnTo>
                <a:lnTo>
                  <a:pt x="147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665720" y="1138035"/>
            <a:ext cx="224028" cy="236982"/>
          </a:xfrm>
          <a:custGeom>
            <a:avLst/>
            <a:gdLst/>
            <a:ahLst/>
            <a:cxnLst/>
            <a:rect l="l" t="t" r="r" b="b"/>
            <a:pathLst>
              <a:path w="186689" h="197484">
                <a:moveTo>
                  <a:pt x="94130" y="0"/>
                </a:moveTo>
                <a:lnTo>
                  <a:pt x="53168" y="8188"/>
                </a:lnTo>
                <a:lnTo>
                  <a:pt x="19223" y="32422"/>
                </a:lnTo>
                <a:lnTo>
                  <a:pt x="2205" y="67737"/>
                </a:lnTo>
                <a:lnTo>
                  <a:pt x="0" y="90594"/>
                </a:lnTo>
                <a:lnTo>
                  <a:pt x="824" y="103431"/>
                </a:lnTo>
                <a:lnTo>
                  <a:pt x="16767" y="155756"/>
                </a:lnTo>
                <a:lnTo>
                  <a:pt x="56501" y="190877"/>
                </a:lnTo>
                <a:lnTo>
                  <a:pt x="92035" y="197164"/>
                </a:lnTo>
                <a:lnTo>
                  <a:pt x="112085" y="194928"/>
                </a:lnTo>
                <a:lnTo>
                  <a:pt x="131282" y="189560"/>
                </a:lnTo>
                <a:lnTo>
                  <a:pt x="147796" y="181404"/>
                </a:lnTo>
                <a:lnTo>
                  <a:pt x="161621" y="170459"/>
                </a:lnTo>
                <a:lnTo>
                  <a:pt x="166990" y="163835"/>
                </a:lnTo>
                <a:lnTo>
                  <a:pt x="94752" y="163835"/>
                </a:lnTo>
                <a:lnTo>
                  <a:pt x="84377" y="162665"/>
                </a:lnTo>
                <a:lnTo>
                  <a:pt x="50536" y="135565"/>
                </a:lnTo>
                <a:lnTo>
                  <a:pt x="39470" y="93181"/>
                </a:lnTo>
                <a:lnTo>
                  <a:pt x="39612" y="79615"/>
                </a:lnTo>
                <a:lnTo>
                  <a:pt x="60605" y="42356"/>
                </a:lnTo>
                <a:lnTo>
                  <a:pt x="92104" y="33151"/>
                </a:lnTo>
                <a:lnTo>
                  <a:pt x="163195" y="33151"/>
                </a:lnTo>
                <a:lnTo>
                  <a:pt x="158678" y="26939"/>
                </a:lnTo>
                <a:lnTo>
                  <a:pt x="145143" y="15007"/>
                </a:lnTo>
                <a:lnTo>
                  <a:pt x="129582" y="6405"/>
                </a:lnTo>
                <a:lnTo>
                  <a:pt x="112577" y="1403"/>
                </a:lnTo>
                <a:lnTo>
                  <a:pt x="94130" y="0"/>
                </a:lnTo>
                <a:close/>
              </a:path>
              <a:path w="186689" h="197484">
                <a:moveTo>
                  <a:pt x="163195" y="33151"/>
                </a:moveTo>
                <a:lnTo>
                  <a:pt x="92104" y="33151"/>
                </a:lnTo>
                <a:lnTo>
                  <a:pt x="102585" y="34187"/>
                </a:lnTo>
                <a:lnTo>
                  <a:pt x="112334" y="37442"/>
                </a:lnTo>
                <a:lnTo>
                  <a:pt x="140772" y="73115"/>
                </a:lnTo>
                <a:lnTo>
                  <a:pt x="146540" y="102964"/>
                </a:lnTo>
                <a:lnTo>
                  <a:pt x="146531" y="108428"/>
                </a:lnTo>
                <a:lnTo>
                  <a:pt x="133174" y="148000"/>
                </a:lnTo>
                <a:lnTo>
                  <a:pt x="94752" y="163835"/>
                </a:lnTo>
                <a:lnTo>
                  <a:pt x="166990" y="163835"/>
                </a:lnTo>
                <a:lnTo>
                  <a:pt x="172753" y="156726"/>
                </a:lnTo>
                <a:lnTo>
                  <a:pt x="180797" y="140669"/>
                </a:lnTo>
                <a:lnTo>
                  <a:pt x="185292" y="122749"/>
                </a:lnTo>
                <a:lnTo>
                  <a:pt x="186242" y="102964"/>
                </a:lnTo>
                <a:lnTo>
                  <a:pt x="183649" y="81313"/>
                </a:lnTo>
                <a:lnTo>
                  <a:pt x="177929" y="60095"/>
                </a:lnTo>
                <a:lnTo>
                  <a:pt x="169606" y="41969"/>
                </a:lnTo>
                <a:lnTo>
                  <a:pt x="163195" y="33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876742" y="1080717"/>
            <a:ext cx="208788" cy="249174"/>
          </a:xfrm>
          <a:custGeom>
            <a:avLst/>
            <a:gdLst/>
            <a:ahLst/>
            <a:cxnLst/>
            <a:rect l="l" t="t" r="r" b="b"/>
            <a:pathLst>
              <a:path w="173989" h="207644">
                <a:moveTo>
                  <a:pt x="40843" y="25692"/>
                </a:moveTo>
                <a:lnTo>
                  <a:pt x="0" y="33591"/>
                </a:lnTo>
                <a:lnTo>
                  <a:pt x="102755" y="207175"/>
                </a:lnTo>
                <a:lnTo>
                  <a:pt x="142951" y="199402"/>
                </a:lnTo>
                <a:lnTo>
                  <a:pt x="149852" y="154571"/>
                </a:lnTo>
                <a:lnTo>
                  <a:pt x="114731" y="154571"/>
                </a:lnTo>
                <a:lnTo>
                  <a:pt x="40843" y="25692"/>
                </a:lnTo>
                <a:close/>
              </a:path>
              <a:path w="173989" h="207644">
                <a:moveTo>
                  <a:pt x="173647" y="0"/>
                </a:moveTo>
                <a:lnTo>
                  <a:pt x="133692" y="7734"/>
                </a:lnTo>
                <a:lnTo>
                  <a:pt x="114731" y="154571"/>
                </a:lnTo>
                <a:lnTo>
                  <a:pt x="149852" y="154571"/>
                </a:lnTo>
                <a:lnTo>
                  <a:pt x="1736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794108" y="1836467"/>
            <a:ext cx="463296" cy="726186"/>
          </a:xfrm>
          <a:custGeom>
            <a:avLst/>
            <a:gdLst/>
            <a:ahLst/>
            <a:cxnLst/>
            <a:rect l="l" t="t" r="r" b="b"/>
            <a:pathLst>
              <a:path w="386079" h="605155">
                <a:moveTo>
                  <a:pt x="115023" y="448360"/>
                </a:moveTo>
                <a:lnTo>
                  <a:pt x="8712" y="479602"/>
                </a:lnTo>
                <a:lnTo>
                  <a:pt x="22287" y="512046"/>
                </a:lnTo>
                <a:lnTo>
                  <a:pt x="40173" y="539940"/>
                </a:lnTo>
                <a:lnTo>
                  <a:pt x="88874" y="582066"/>
                </a:lnTo>
                <a:lnTo>
                  <a:pt x="151520" y="603226"/>
                </a:lnTo>
                <a:lnTo>
                  <a:pt x="186822" y="604892"/>
                </a:lnTo>
                <a:lnTo>
                  <a:pt x="224777" y="600621"/>
                </a:lnTo>
                <a:lnTo>
                  <a:pt x="270390" y="587333"/>
                </a:lnTo>
                <a:lnTo>
                  <a:pt x="308894" y="565659"/>
                </a:lnTo>
                <a:lnTo>
                  <a:pt x="340289" y="535596"/>
                </a:lnTo>
                <a:lnTo>
                  <a:pt x="353542" y="514614"/>
                </a:lnTo>
                <a:lnTo>
                  <a:pt x="195145" y="514614"/>
                </a:lnTo>
                <a:lnTo>
                  <a:pt x="180811" y="513100"/>
                </a:lnTo>
                <a:lnTo>
                  <a:pt x="140814" y="491741"/>
                </a:lnTo>
                <a:lnTo>
                  <a:pt x="121693" y="465156"/>
                </a:lnTo>
                <a:lnTo>
                  <a:pt x="115023" y="448360"/>
                </a:lnTo>
                <a:close/>
              </a:path>
              <a:path w="386079" h="605155">
                <a:moveTo>
                  <a:pt x="358220" y="296602"/>
                </a:moveTo>
                <a:lnTo>
                  <a:pt x="185144" y="296602"/>
                </a:lnTo>
                <a:lnTo>
                  <a:pt x="202171" y="298527"/>
                </a:lnTo>
                <a:lnTo>
                  <a:pt x="218035" y="304046"/>
                </a:lnTo>
                <a:lnTo>
                  <a:pt x="256327" y="342557"/>
                </a:lnTo>
                <a:lnTo>
                  <a:pt x="270637" y="387197"/>
                </a:lnTo>
                <a:lnTo>
                  <a:pt x="273975" y="413586"/>
                </a:lnTo>
                <a:lnTo>
                  <a:pt x="273719" y="437011"/>
                </a:lnTo>
                <a:lnTo>
                  <a:pt x="262420" y="474967"/>
                </a:lnTo>
                <a:lnTo>
                  <a:pt x="225920" y="508537"/>
                </a:lnTo>
                <a:lnTo>
                  <a:pt x="195145" y="514614"/>
                </a:lnTo>
                <a:lnTo>
                  <a:pt x="353542" y="514614"/>
                </a:lnTo>
                <a:lnTo>
                  <a:pt x="364578" y="497141"/>
                </a:lnTo>
                <a:lnTo>
                  <a:pt x="377106" y="465422"/>
                </a:lnTo>
                <a:lnTo>
                  <a:pt x="384208" y="432763"/>
                </a:lnTo>
                <a:lnTo>
                  <a:pt x="385883" y="399159"/>
                </a:lnTo>
                <a:lnTo>
                  <a:pt x="382130" y="364604"/>
                </a:lnTo>
                <a:lnTo>
                  <a:pt x="371593" y="325149"/>
                </a:lnTo>
                <a:lnTo>
                  <a:pt x="358220" y="296602"/>
                </a:lnTo>
                <a:close/>
              </a:path>
              <a:path w="386079" h="605155">
                <a:moveTo>
                  <a:pt x="288772" y="0"/>
                </a:moveTo>
                <a:lnTo>
                  <a:pt x="1206" y="53111"/>
                </a:lnTo>
                <a:lnTo>
                  <a:pt x="0" y="358724"/>
                </a:lnTo>
                <a:lnTo>
                  <a:pt x="90601" y="355206"/>
                </a:lnTo>
                <a:lnTo>
                  <a:pt x="106444" y="333540"/>
                </a:lnTo>
                <a:lnTo>
                  <a:pt x="124448" y="316833"/>
                </a:lnTo>
                <a:lnTo>
                  <a:pt x="144617" y="305078"/>
                </a:lnTo>
                <a:lnTo>
                  <a:pt x="166954" y="298272"/>
                </a:lnTo>
                <a:lnTo>
                  <a:pt x="185144" y="296602"/>
                </a:lnTo>
                <a:lnTo>
                  <a:pt x="358220" y="296602"/>
                </a:lnTo>
                <a:lnTo>
                  <a:pt x="355490" y="290776"/>
                </a:lnTo>
                <a:lnTo>
                  <a:pt x="333822" y="261484"/>
                </a:lnTo>
                <a:lnTo>
                  <a:pt x="308776" y="239217"/>
                </a:lnTo>
                <a:lnTo>
                  <a:pt x="103212" y="239217"/>
                </a:lnTo>
                <a:lnTo>
                  <a:pt x="102438" y="139674"/>
                </a:lnTo>
                <a:lnTo>
                  <a:pt x="307581" y="101803"/>
                </a:lnTo>
                <a:lnTo>
                  <a:pt x="288772" y="0"/>
                </a:lnTo>
                <a:close/>
              </a:path>
              <a:path w="386079" h="605155">
                <a:moveTo>
                  <a:pt x="209578" y="204148"/>
                </a:moveTo>
                <a:lnTo>
                  <a:pt x="155498" y="211908"/>
                </a:lnTo>
                <a:lnTo>
                  <a:pt x="120026" y="227875"/>
                </a:lnTo>
                <a:lnTo>
                  <a:pt x="103212" y="239217"/>
                </a:lnTo>
                <a:lnTo>
                  <a:pt x="308776" y="239217"/>
                </a:lnTo>
                <a:lnTo>
                  <a:pt x="306590" y="237274"/>
                </a:lnTo>
                <a:lnTo>
                  <a:pt x="275796" y="219140"/>
                </a:lnTo>
                <a:lnTo>
                  <a:pt x="243458" y="208099"/>
                </a:lnTo>
                <a:lnTo>
                  <a:pt x="209578" y="204148"/>
                </a:lnTo>
                <a:close/>
              </a:path>
            </a:pathLst>
          </a:custGeom>
          <a:solidFill>
            <a:srgbClr val="4A494A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007205" y="3478119"/>
            <a:ext cx="515020" cy="11037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993585" y="3462874"/>
            <a:ext cx="542544" cy="1134618"/>
          </a:xfrm>
          <a:custGeom>
            <a:avLst/>
            <a:gdLst/>
            <a:ahLst/>
            <a:cxnLst/>
            <a:rect l="l" t="t" r="r" b="b"/>
            <a:pathLst>
              <a:path w="452120" h="945514">
                <a:moveTo>
                  <a:pt x="24980" y="0"/>
                </a:moveTo>
                <a:lnTo>
                  <a:pt x="22326" y="0"/>
                </a:lnTo>
                <a:lnTo>
                  <a:pt x="19646" y="419"/>
                </a:lnTo>
                <a:lnTo>
                  <a:pt x="0" y="29984"/>
                </a:lnTo>
                <a:lnTo>
                  <a:pt x="39852" y="247561"/>
                </a:lnTo>
                <a:lnTo>
                  <a:pt x="404253" y="931722"/>
                </a:lnTo>
                <a:lnTo>
                  <a:pt x="426669" y="945172"/>
                </a:lnTo>
                <a:lnTo>
                  <a:pt x="429704" y="945172"/>
                </a:lnTo>
                <a:lnTo>
                  <a:pt x="451871" y="922950"/>
                </a:lnTo>
                <a:lnTo>
                  <a:pt x="451685" y="919759"/>
                </a:lnTo>
                <a:lnTo>
                  <a:pt x="426669" y="919759"/>
                </a:lnTo>
                <a:lnTo>
                  <a:pt x="64363" y="240398"/>
                </a:lnTo>
                <a:lnTo>
                  <a:pt x="24980" y="25400"/>
                </a:lnTo>
                <a:lnTo>
                  <a:pt x="53286" y="25400"/>
                </a:lnTo>
                <a:lnTo>
                  <a:pt x="47764" y="14185"/>
                </a:lnTo>
                <a:lnTo>
                  <a:pt x="43690" y="8218"/>
                </a:lnTo>
                <a:lnTo>
                  <a:pt x="38277" y="3759"/>
                </a:lnTo>
                <a:lnTo>
                  <a:pt x="31912" y="966"/>
                </a:lnTo>
                <a:lnTo>
                  <a:pt x="24980" y="0"/>
                </a:lnTo>
                <a:close/>
              </a:path>
              <a:path w="452120" h="945514">
                <a:moveTo>
                  <a:pt x="53286" y="25400"/>
                </a:moveTo>
                <a:lnTo>
                  <a:pt x="24980" y="25400"/>
                </a:lnTo>
                <a:lnTo>
                  <a:pt x="387946" y="762546"/>
                </a:lnTo>
                <a:lnTo>
                  <a:pt x="426669" y="919759"/>
                </a:lnTo>
                <a:lnTo>
                  <a:pt x="451685" y="919759"/>
                </a:lnTo>
                <a:lnTo>
                  <a:pt x="451332" y="913688"/>
                </a:lnTo>
                <a:lnTo>
                  <a:pt x="412165" y="754684"/>
                </a:lnTo>
                <a:lnTo>
                  <a:pt x="411543" y="752970"/>
                </a:lnTo>
                <a:lnTo>
                  <a:pt x="53286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523396" y="3783497"/>
            <a:ext cx="812078" cy="916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509606" y="3768262"/>
            <a:ext cx="839724" cy="947166"/>
          </a:xfrm>
          <a:custGeom>
            <a:avLst/>
            <a:gdLst/>
            <a:ahLst/>
            <a:cxnLst/>
            <a:rect l="l" t="t" r="r" b="b"/>
            <a:pathLst>
              <a:path w="699770" h="789304">
                <a:moveTo>
                  <a:pt x="30676" y="0"/>
                </a:moveTo>
                <a:lnTo>
                  <a:pt x="18637" y="0"/>
                </a:lnTo>
                <a:lnTo>
                  <a:pt x="11931" y="2679"/>
                </a:lnTo>
                <a:lnTo>
                  <a:pt x="6965" y="7912"/>
                </a:lnTo>
                <a:lnTo>
                  <a:pt x="1904" y="15704"/>
                </a:lnTo>
                <a:lnTo>
                  <a:pt x="0" y="24515"/>
                </a:lnTo>
                <a:lnTo>
                  <a:pt x="1286" y="33438"/>
                </a:lnTo>
                <a:lnTo>
                  <a:pt x="531183" y="678078"/>
                </a:lnTo>
                <a:lnTo>
                  <a:pt x="662730" y="787196"/>
                </a:lnTo>
                <a:lnTo>
                  <a:pt x="668470" y="789127"/>
                </a:lnTo>
                <a:lnTo>
                  <a:pt x="680612" y="789127"/>
                </a:lnTo>
                <a:lnTo>
                  <a:pt x="687000" y="786714"/>
                </a:lnTo>
                <a:lnTo>
                  <a:pt x="691902" y="781951"/>
                </a:lnTo>
                <a:lnTo>
                  <a:pt x="697311" y="774293"/>
                </a:lnTo>
                <a:lnTo>
                  <a:pt x="699549" y="765482"/>
                </a:lnTo>
                <a:lnTo>
                  <a:pt x="699355" y="763727"/>
                </a:lnTo>
                <a:lnTo>
                  <a:pt x="674211" y="763727"/>
                </a:lnTo>
                <a:lnTo>
                  <a:pt x="549751" y="660666"/>
                </a:lnTo>
                <a:lnTo>
                  <a:pt x="25380" y="25400"/>
                </a:lnTo>
                <a:lnTo>
                  <a:pt x="68020" y="25400"/>
                </a:lnTo>
                <a:lnTo>
                  <a:pt x="35998" y="1638"/>
                </a:lnTo>
                <a:lnTo>
                  <a:pt x="30676" y="0"/>
                </a:lnTo>
                <a:close/>
              </a:path>
              <a:path w="699770" h="789304">
                <a:moveTo>
                  <a:pt x="68020" y="25400"/>
                </a:moveTo>
                <a:lnTo>
                  <a:pt x="25380" y="25400"/>
                </a:lnTo>
                <a:lnTo>
                  <a:pt x="200044" y="154990"/>
                </a:lnTo>
                <a:lnTo>
                  <a:pt x="674211" y="763727"/>
                </a:lnTo>
                <a:lnTo>
                  <a:pt x="699355" y="763727"/>
                </a:lnTo>
                <a:lnTo>
                  <a:pt x="698551" y="756448"/>
                </a:lnTo>
                <a:lnTo>
                  <a:pt x="694251" y="748118"/>
                </a:lnTo>
                <a:lnTo>
                  <a:pt x="218662" y="137579"/>
                </a:lnTo>
                <a:lnTo>
                  <a:pt x="217023" y="135966"/>
                </a:lnTo>
                <a:lnTo>
                  <a:pt x="6802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543269" y="4047271"/>
            <a:ext cx="890167" cy="8560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527678" y="4032028"/>
            <a:ext cx="922020" cy="886968"/>
          </a:xfrm>
          <a:custGeom>
            <a:avLst/>
            <a:gdLst/>
            <a:ahLst/>
            <a:cxnLst/>
            <a:rect l="l" t="t" r="r" b="b"/>
            <a:pathLst>
              <a:path w="768350" h="739139">
                <a:moveTo>
                  <a:pt x="314426" y="0"/>
                </a:moveTo>
                <a:lnTo>
                  <a:pt x="301980" y="0"/>
                </a:lnTo>
                <a:lnTo>
                  <a:pt x="297281" y="1269"/>
                </a:lnTo>
                <a:lnTo>
                  <a:pt x="5753" y="185458"/>
                </a:lnTo>
                <a:lnTo>
                  <a:pt x="1422" y="192557"/>
                </a:lnTo>
                <a:lnTo>
                  <a:pt x="0" y="208305"/>
                </a:lnTo>
                <a:lnTo>
                  <a:pt x="2997" y="216065"/>
                </a:lnTo>
                <a:lnTo>
                  <a:pt x="569201" y="736511"/>
                </a:lnTo>
                <a:lnTo>
                  <a:pt x="575373" y="738784"/>
                </a:lnTo>
                <a:lnTo>
                  <a:pt x="586270" y="738784"/>
                </a:lnTo>
                <a:lnTo>
                  <a:pt x="590981" y="737488"/>
                </a:lnTo>
                <a:lnTo>
                  <a:pt x="629116" y="713384"/>
                </a:lnTo>
                <a:lnTo>
                  <a:pt x="581583" y="713384"/>
                </a:lnTo>
                <a:lnTo>
                  <a:pt x="26009" y="202717"/>
                </a:lnTo>
                <a:lnTo>
                  <a:pt x="306641" y="25400"/>
                </a:lnTo>
                <a:lnTo>
                  <a:pt x="338271" y="25400"/>
                </a:lnTo>
                <a:lnTo>
                  <a:pt x="322097" y="3581"/>
                </a:lnTo>
                <a:lnTo>
                  <a:pt x="314426" y="0"/>
                </a:lnTo>
                <a:close/>
              </a:path>
              <a:path w="768350" h="739139">
                <a:moveTo>
                  <a:pt x="338271" y="25400"/>
                </a:moveTo>
                <a:lnTo>
                  <a:pt x="306641" y="25400"/>
                </a:lnTo>
                <a:lnTo>
                  <a:pt x="741667" y="612203"/>
                </a:lnTo>
                <a:lnTo>
                  <a:pt x="581583" y="713384"/>
                </a:lnTo>
                <a:lnTo>
                  <a:pt x="629116" y="713384"/>
                </a:lnTo>
                <a:lnTo>
                  <a:pt x="761199" y="629894"/>
                </a:lnTo>
                <a:lnTo>
                  <a:pt x="765340" y="623811"/>
                </a:lnTo>
                <a:lnTo>
                  <a:pt x="767930" y="609917"/>
                </a:lnTo>
                <a:lnTo>
                  <a:pt x="766279" y="602741"/>
                </a:lnTo>
                <a:lnTo>
                  <a:pt x="338271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878900" y="4047272"/>
            <a:ext cx="727877" cy="8772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865254" y="4032031"/>
            <a:ext cx="755142" cy="908304"/>
          </a:xfrm>
          <a:custGeom>
            <a:avLst/>
            <a:gdLst/>
            <a:ahLst/>
            <a:cxnLst/>
            <a:rect l="l" t="t" r="r" b="b"/>
            <a:pathLst>
              <a:path w="629284" h="756920">
                <a:moveTo>
                  <a:pt x="30637" y="0"/>
                </a:moveTo>
                <a:lnTo>
                  <a:pt x="18800" y="0"/>
                </a:lnTo>
                <a:lnTo>
                  <a:pt x="12298" y="2514"/>
                </a:lnTo>
                <a:lnTo>
                  <a:pt x="7383" y="7429"/>
                </a:lnTo>
                <a:lnTo>
                  <a:pt x="2183" y="14935"/>
                </a:lnTo>
                <a:lnTo>
                  <a:pt x="0" y="23525"/>
                </a:lnTo>
                <a:lnTo>
                  <a:pt x="895" y="32341"/>
                </a:lnTo>
                <a:lnTo>
                  <a:pt x="441164" y="628967"/>
                </a:lnTo>
                <a:lnTo>
                  <a:pt x="592383" y="754532"/>
                </a:lnTo>
                <a:lnTo>
                  <a:pt x="598123" y="756475"/>
                </a:lnTo>
                <a:lnTo>
                  <a:pt x="609934" y="756475"/>
                </a:lnTo>
                <a:lnTo>
                  <a:pt x="616005" y="754303"/>
                </a:lnTo>
                <a:lnTo>
                  <a:pt x="620818" y="749985"/>
                </a:lnTo>
                <a:lnTo>
                  <a:pt x="626407" y="742791"/>
                </a:lnTo>
                <a:lnTo>
                  <a:pt x="629059" y="734347"/>
                </a:lnTo>
                <a:lnTo>
                  <a:pt x="628912" y="731075"/>
                </a:lnTo>
                <a:lnTo>
                  <a:pt x="603877" y="731075"/>
                </a:lnTo>
                <a:lnTo>
                  <a:pt x="460354" y="612203"/>
                </a:lnTo>
                <a:lnTo>
                  <a:pt x="25328" y="25400"/>
                </a:lnTo>
                <a:lnTo>
                  <a:pt x="67944" y="25400"/>
                </a:lnTo>
                <a:lnTo>
                  <a:pt x="35945" y="1651"/>
                </a:lnTo>
                <a:lnTo>
                  <a:pt x="30637" y="0"/>
                </a:lnTo>
                <a:close/>
              </a:path>
              <a:path w="629284" h="756920">
                <a:moveTo>
                  <a:pt x="67944" y="25400"/>
                </a:moveTo>
                <a:lnTo>
                  <a:pt x="25328" y="25400"/>
                </a:lnTo>
                <a:lnTo>
                  <a:pt x="249115" y="191503"/>
                </a:lnTo>
                <a:lnTo>
                  <a:pt x="603877" y="731075"/>
                </a:lnTo>
                <a:lnTo>
                  <a:pt x="628912" y="731075"/>
                </a:lnTo>
                <a:lnTo>
                  <a:pt x="628660" y="725505"/>
                </a:lnTo>
                <a:lnTo>
                  <a:pt x="625098" y="717118"/>
                </a:lnTo>
                <a:lnTo>
                  <a:pt x="268698" y="175056"/>
                </a:lnTo>
                <a:lnTo>
                  <a:pt x="266641" y="172872"/>
                </a:lnTo>
                <a:lnTo>
                  <a:pt x="67944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087383" y="3915841"/>
            <a:ext cx="519089" cy="1008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073684" y="3900583"/>
            <a:ext cx="547116" cy="1039368"/>
          </a:xfrm>
          <a:custGeom>
            <a:avLst/>
            <a:gdLst/>
            <a:ahLst/>
            <a:cxnLst/>
            <a:rect l="l" t="t" r="r" b="b"/>
            <a:pathLst>
              <a:path w="455929" h="866139">
                <a:moveTo>
                  <a:pt x="25008" y="0"/>
                </a:moveTo>
                <a:lnTo>
                  <a:pt x="22112" y="0"/>
                </a:lnTo>
                <a:lnTo>
                  <a:pt x="19179" y="495"/>
                </a:lnTo>
                <a:lnTo>
                  <a:pt x="16321" y="1536"/>
                </a:lnTo>
                <a:lnTo>
                  <a:pt x="8555" y="6051"/>
                </a:lnTo>
                <a:lnTo>
                  <a:pt x="2978" y="12773"/>
                </a:lnTo>
                <a:lnTo>
                  <a:pt x="0" y="20985"/>
                </a:lnTo>
                <a:lnTo>
                  <a:pt x="27" y="29971"/>
                </a:lnTo>
                <a:lnTo>
                  <a:pt x="51043" y="308952"/>
                </a:lnTo>
                <a:lnTo>
                  <a:pt x="52326" y="312153"/>
                </a:lnTo>
                <a:lnTo>
                  <a:pt x="413780" y="861898"/>
                </a:lnTo>
                <a:lnTo>
                  <a:pt x="421858" y="866012"/>
                </a:lnTo>
                <a:lnTo>
                  <a:pt x="433592" y="866012"/>
                </a:lnTo>
                <a:lnTo>
                  <a:pt x="455417" y="843500"/>
                </a:lnTo>
                <a:lnTo>
                  <a:pt x="455231" y="840612"/>
                </a:lnTo>
                <a:lnTo>
                  <a:pt x="430176" y="840612"/>
                </a:lnTo>
                <a:lnTo>
                  <a:pt x="75427" y="301040"/>
                </a:lnTo>
                <a:lnTo>
                  <a:pt x="25008" y="25400"/>
                </a:lnTo>
                <a:lnTo>
                  <a:pt x="54238" y="25400"/>
                </a:lnTo>
                <a:lnTo>
                  <a:pt x="47042" y="12773"/>
                </a:lnTo>
                <a:lnTo>
                  <a:pt x="42946" y="7404"/>
                </a:lnTo>
                <a:lnTo>
                  <a:pt x="37660" y="3371"/>
                </a:lnTo>
                <a:lnTo>
                  <a:pt x="31570" y="863"/>
                </a:lnTo>
                <a:lnTo>
                  <a:pt x="25008" y="0"/>
                </a:lnTo>
                <a:close/>
              </a:path>
              <a:path w="455929" h="866139">
                <a:moveTo>
                  <a:pt x="54238" y="25400"/>
                </a:moveTo>
                <a:lnTo>
                  <a:pt x="25008" y="25400"/>
                </a:lnTo>
                <a:lnTo>
                  <a:pt x="385561" y="659231"/>
                </a:lnTo>
                <a:lnTo>
                  <a:pt x="430176" y="840612"/>
                </a:lnTo>
                <a:lnTo>
                  <a:pt x="455231" y="840612"/>
                </a:lnTo>
                <a:lnTo>
                  <a:pt x="454839" y="834542"/>
                </a:lnTo>
                <a:lnTo>
                  <a:pt x="409666" y="650887"/>
                </a:lnTo>
                <a:lnTo>
                  <a:pt x="408789" y="648703"/>
                </a:lnTo>
                <a:lnTo>
                  <a:pt x="54238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051618" y="3478119"/>
            <a:ext cx="515020" cy="11037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037999" y="3462874"/>
            <a:ext cx="543306" cy="1134618"/>
          </a:xfrm>
          <a:custGeom>
            <a:avLst/>
            <a:gdLst/>
            <a:ahLst/>
            <a:cxnLst/>
            <a:rect l="l" t="t" r="r" b="b"/>
            <a:pathLst>
              <a:path w="452754" h="945514">
                <a:moveTo>
                  <a:pt x="426890" y="0"/>
                </a:moveTo>
                <a:lnTo>
                  <a:pt x="403852" y="14681"/>
                </a:lnTo>
                <a:lnTo>
                  <a:pt x="40327" y="752970"/>
                </a:lnTo>
                <a:lnTo>
                  <a:pt x="39692" y="754697"/>
                </a:lnTo>
                <a:lnTo>
                  <a:pt x="538" y="913688"/>
                </a:lnTo>
                <a:lnTo>
                  <a:pt x="0" y="922950"/>
                </a:lnTo>
                <a:lnTo>
                  <a:pt x="2696" y="931533"/>
                </a:lnTo>
                <a:lnTo>
                  <a:pt x="8209" y="938643"/>
                </a:lnTo>
                <a:lnTo>
                  <a:pt x="16121" y="943482"/>
                </a:lnTo>
                <a:lnTo>
                  <a:pt x="19093" y="944626"/>
                </a:lnTo>
                <a:lnTo>
                  <a:pt x="22166" y="945172"/>
                </a:lnTo>
                <a:lnTo>
                  <a:pt x="25202" y="945172"/>
                </a:lnTo>
                <a:lnTo>
                  <a:pt x="53997" y="919759"/>
                </a:lnTo>
                <a:lnTo>
                  <a:pt x="25202" y="919759"/>
                </a:lnTo>
                <a:lnTo>
                  <a:pt x="63924" y="762546"/>
                </a:lnTo>
                <a:lnTo>
                  <a:pt x="426890" y="25400"/>
                </a:lnTo>
                <a:lnTo>
                  <a:pt x="452315" y="25400"/>
                </a:lnTo>
                <a:lnTo>
                  <a:pt x="450439" y="15790"/>
                </a:lnTo>
                <a:lnTo>
                  <a:pt x="445302" y="7861"/>
                </a:lnTo>
                <a:lnTo>
                  <a:pt x="437646" y="2361"/>
                </a:lnTo>
                <a:lnTo>
                  <a:pt x="428211" y="38"/>
                </a:lnTo>
                <a:lnTo>
                  <a:pt x="426890" y="0"/>
                </a:lnTo>
                <a:close/>
              </a:path>
              <a:path w="452754" h="945514">
                <a:moveTo>
                  <a:pt x="452315" y="25400"/>
                </a:moveTo>
                <a:lnTo>
                  <a:pt x="426890" y="25400"/>
                </a:lnTo>
                <a:lnTo>
                  <a:pt x="387507" y="240398"/>
                </a:lnTo>
                <a:lnTo>
                  <a:pt x="25202" y="919759"/>
                </a:lnTo>
                <a:lnTo>
                  <a:pt x="53997" y="919759"/>
                </a:lnTo>
                <a:lnTo>
                  <a:pt x="411142" y="250037"/>
                </a:lnTo>
                <a:lnTo>
                  <a:pt x="412018" y="247561"/>
                </a:lnTo>
                <a:lnTo>
                  <a:pt x="451630" y="31292"/>
                </a:lnTo>
                <a:lnTo>
                  <a:pt x="452087" y="29400"/>
                </a:lnTo>
                <a:lnTo>
                  <a:pt x="452315" y="27431"/>
                </a:lnTo>
                <a:lnTo>
                  <a:pt x="452315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0238369" y="3783497"/>
            <a:ext cx="812063" cy="9164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224766" y="3768262"/>
            <a:ext cx="839724" cy="947166"/>
          </a:xfrm>
          <a:custGeom>
            <a:avLst/>
            <a:gdLst/>
            <a:ahLst/>
            <a:cxnLst/>
            <a:rect l="l" t="t" r="r" b="b"/>
            <a:pathLst>
              <a:path w="699770" h="789304">
                <a:moveTo>
                  <a:pt x="674320" y="0"/>
                </a:moveTo>
                <a:lnTo>
                  <a:pt x="671983" y="88"/>
                </a:lnTo>
                <a:lnTo>
                  <a:pt x="667056" y="507"/>
                </a:lnTo>
                <a:lnTo>
                  <a:pt x="662535" y="2336"/>
                </a:lnTo>
                <a:lnTo>
                  <a:pt x="658814" y="5156"/>
                </a:lnTo>
                <a:lnTo>
                  <a:pt x="482538" y="135966"/>
                </a:lnTo>
                <a:lnTo>
                  <a:pt x="480887" y="137579"/>
                </a:lnTo>
                <a:lnTo>
                  <a:pt x="5297" y="748118"/>
                </a:lnTo>
                <a:lnTo>
                  <a:pt x="997" y="756448"/>
                </a:lnTo>
                <a:lnTo>
                  <a:pt x="0" y="765482"/>
                </a:lnTo>
                <a:lnTo>
                  <a:pt x="2238" y="774293"/>
                </a:lnTo>
                <a:lnTo>
                  <a:pt x="7646" y="781951"/>
                </a:lnTo>
                <a:lnTo>
                  <a:pt x="12561" y="786714"/>
                </a:lnTo>
                <a:lnTo>
                  <a:pt x="18937" y="789127"/>
                </a:lnTo>
                <a:lnTo>
                  <a:pt x="31078" y="789127"/>
                </a:lnTo>
                <a:lnTo>
                  <a:pt x="36818" y="787196"/>
                </a:lnTo>
                <a:lnTo>
                  <a:pt x="65162" y="763727"/>
                </a:lnTo>
                <a:lnTo>
                  <a:pt x="25338" y="763727"/>
                </a:lnTo>
                <a:lnTo>
                  <a:pt x="499505" y="154990"/>
                </a:lnTo>
                <a:lnTo>
                  <a:pt x="674168" y="25400"/>
                </a:lnTo>
                <a:lnTo>
                  <a:pt x="699593" y="25400"/>
                </a:lnTo>
                <a:lnTo>
                  <a:pt x="697611" y="15534"/>
                </a:lnTo>
                <a:lnTo>
                  <a:pt x="692200" y="7470"/>
                </a:lnTo>
                <a:lnTo>
                  <a:pt x="684168" y="2022"/>
                </a:lnTo>
                <a:lnTo>
                  <a:pt x="674320" y="0"/>
                </a:lnTo>
                <a:close/>
              </a:path>
              <a:path w="699770" h="789304">
                <a:moveTo>
                  <a:pt x="699593" y="25400"/>
                </a:moveTo>
                <a:lnTo>
                  <a:pt x="674168" y="25400"/>
                </a:lnTo>
                <a:lnTo>
                  <a:pt x="149798" y="660666"/>
                </a:lnTo>
                <a:lnTo>
                  <a:pt x="25338" y="763727"/>
                </a:lnTo>
                <a:lnTo>
                  <a:pt x="65162" y="763727"/>
                </a:lnTo>
                <a:lnTo>
                  <a:pt x="167235" y="679208"/>
                </a:lnTo>
                <a:lnTo>
                  <a:pt x="168365" y="678078"/>
                </a:lnTo>
                <a:lnTo>
                  <a:pt x="693218" y="42214"/>
                </a:lnTo>
                <a:lnTo>
                  <a:pt x="697193" y="37731"/>
                </a:lnTo>
                <a:lnTo>
                  <a:pt x="699593" y="31851"/>
                </a:lnTo>
                <a:lnTo>
                  <a:pt x="699593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140391" y="4047271"/>
            <a:ext cx="890153" cy="8560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124634" y="4032028"/>
            <a:ext cx="922020" cy="886968"/>
          </a:xfrm>
          <a:custGeom>
            <a:avLst/>
            <a:gdLst/>
            <a:ahLst/>
            <a:cxnLst/>
            <a:rect l="l" t="t" r="r" b="b"/>
            <a:pathLst>
              <a:path w="768350" h="739139">
                <a:moveTo>
                  <a:pt x="465950" y="0"/>
                </a:moveTo>
                <a:lnTo>
                  <a:pt x="453504" y="0"/>
                </a:lnTo>
                <a:lnTo>
                  <a:pt x="445833" y="3581"/>
                </a:lnTo>
                <a:lnTo>
                  <a:pt x="1650" y="602741"/>
                </a:lnTo>
                <a:lnTo>
                  <a:pt x="0" y="609917"/>
                </a:lnTo>
                <a:lnTo>
                  <a:pt x="2590" y="623811"/>
                </a:lnTo>
                <a:lnTo>
                  <a:pt x="6730" y="629894"/>
                </a:lnTo>
                <a:lnTo>
                  <a:pt x="176949" y="737488"/>
                </a:lnTo>
                <a:lnTo>
                  <a:pt x="181660" y="738784"/>
                </a:lnTo>
                <a:lnTo>
                  <a:pt x="192557" y="738784"/>
                </a:lnTo>
                <a:lnTo>
                  <a:pt x="198729" y="736511"/>
                </a:lnTo>
                <a:lnTo>
                  <a:pt x="223889" y="713384"/>
                </a:lnTo>
                <a:lnTo>
                  <a:pt x="186359" y="713384"/>
                </a:lnTo>
                <a:lnTo>
                  <a:pt x="26263" y="612203"/>
                </a:lnTo>
                <a:lnTo>
                  <a:pt x="461289" y="25400"/>
                </a:lnTo>
                <a:lnTo>
                  <a:pt x="508841" y="25400"/>
                </a:lnTo>
                <a:lnTo>
                  <a:pt x="470649" y="1269"/>
                </a:lnTo>
                <a:lnTo>
                  <a:pt x="465950" y="0"/>
                </a:lnTo>
                <a:close/>
              </a:path>
              <a:path w="768350" h="739139">
                <a:moveTo>
                  <a:pt x="508841" y="25400"/>
                </a:moveTo>
                <a:lnTo>
                  <a:pt x="461289" y="25400"/>
                </a:lnTo>
                <a:lnTo>
                  <a:pt x="741934" y="202717"/>
                </a:lnTo>
                <a:lnTo>
                  <a:pt x="186359" y="713384"/>
                </a:lnTo>
                <a:lnTo>
                  <a:pt x="223889" y="713384"/>
                </a:lnTo>
                <a:lnTo>
                  <a:pt x="764933" y="216065"/>
                </a:lnTo>
                <a:lnTo>
                  <a:pt x="767930" y="208305"/>
                </a:lnTo>
                <a:lnTo>
                  <a:pt x="766521" y="192557"/>
                </a:lnTo>
                <a:lnTo>
                  <a:pt x="762177" y="185458"/>
                </a:lnTo>
                <a:lnTo>
                  <a:pt x="508841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967051" y="4047272"/>
            <a:ext cx="727861" cy="8772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953705" y="4032031"/>
            <a:ext cx="755142" cy="908304"/>
          </a:xfrm>
          <a:custGeom>
            <a:avLst/>
            <a:gdLst/>
            <a:ahLst/>
            <a:cxnLst/>
            <a:rect l="l" t="t" r="r" b="b"/>
            <a:pathLst>
              <a:path w="629284" h="756920">
                <a:moveTo>
                  <a:pt x="603858" y="0"/>
                </a:moveTo>
                <a:lnTo>
                  <a:pt x="602016" y="50"/>
                </a:lnTo>
                <a:lnTo>
                  <a:pt x="596911" y="393"/>
                </a:lnTo>
                <a:lnTo>
                  <a:pt x="592224" y="2247"/>
                </a:lnTo>
                <a:lnTo>
                  <a:pt x="588376" y="5156"/>
                </a:lnTo>
                <a:lnTo>
                  <a:pt x="362418" y="172872"/>
                </a:lnTo>
                <a:lnTo>
                  <a:pt x="360360" y="175056"/>
                </a:lnTo>
                <a:lnTo>
                  <a:pt x="3960" y="717118"/>
                </a:lnTo>
                <a:lnTo>
                  <a:pt x="398" y="725505"/>
                </a:lnTo>
                <a:lnTo>
                  <a:pt x="0" y="734347"/>
                </a:lnTo>
                <a:lnTo>
                  <a:pt x="2651" y="742791"/>
                </a:lnTo>
                <a:lnTo>
                  <a:pt x="8240" y="749985"/>
                </a:lnTo>
                <a:lnTo>
                  <a:pt x="13054" y="754303"/>
                </a:lnTo>
                <a:lnTo>
                  <a:pt x="19124" y="756475"/>
                </a:lnTo>
                <a:lnTo>
                  <a:pt x="30935" y="756475"/>
                </a:lnTo>
                <a:lnTo>
                  <a:pt x="36676" y="754532"/>
                </a:lnTo>
                <a:lnTo>
                  <a:pt x="64997" y="731075"/>
                </a:lnTo>
                <a:lnTo>
                  <a:pt x="25182" y="731075"/>
                </a:lnTo>
                <a:lnTo>
                  <a:pt x="379944" y="191503"/>
                </a:lnTo>
                <a:lnTo>
                  <a:pt x="603731" y="25400"/>
                </a:lnTo>
                <a:lnTo>
                  <a:pt x="629156" y="25400"/>
                </a:lnTo>
                <a:lnTo>
                  <a:pt x="627171" y="15526"/>
                </a:lnTo>
                <a:lnTo>
                  <a:pt x="621755" y="7461"/>
                </a:lnTo>
                <a:lnTo>
                  <a:pt x="613715" y="2014"/>
                </a:lnTo>
                <a:lnTo>
                  <a:pt x="603858" y="0"/>
                </a:lnTo>
                <a:close/>
              </a:path>
              <a:path w="629284" h="756920">
                <a:moveTo>
                  <a:pt x="629156" y="25400"/>
                </a:moveTo>
                <a:lnTo>
                  <a:pt x="603731" y="25400"/>
                </a:lnTo>
                <a:lnTo>
                  <a:pt x="168705" y="612203"/>
                </a:lnTo>
                <a:lnTo>
                  <a:pt x="25182" y="731075"/>
                </a:lnTo>
                <a:lnTo>
                  <a:pt x="64997" y="731075"/>
                </a:lnTo>
                <a:lnTo>
                  <a:pt x="186485" y="630453"/>
                </a:lnTo>
                <a:lnTo>
                  <a:pt x="187894" y="628967"/>
                </a:lnTo>
                <a:lnTo>
                  <a:pt x="623593" y="41249"/>
                </a:lnTo>
                <a:lnTo>
                  <a:pt x="627073" y="36906"/>
                </a:lnTo>
                <a:lnTo>
                  <a:pt x="629156" y="31394"/>
                </a:lnTo>
                <a:lnTo>
                  <a:pt x="629156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967357" y="3915841"/>
            <a:ext cx="519104" cy="10087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953642" y="3900583"/>
            <a:ext cx="547116" cy="1039368"/>
          </a:xfrm>
          <a:custGeom>
            <a:avLst/>
            <a:gdLst/>
            <a:ahLst/>
            <a:cxnLst/>
            <a:rect l="l" t="t" r="r" b="b"/>
            <a:pathLst>
              <a:path w="455929" h="866139">
                <a:moveTo>
                  <a:pt x="430413" y="0"/>
                </a:moveTo>
                <a:lnTo>
                  <a:pt x="408087" y="13271"/>
                </a:lnTo>
                <a:lnTo>
                  <a:pt x="46632" y="648703"/>
                </a:lnTo>
                <a:lnTo>
                  <a:pt x="45756" y="650887"/>
                </a:lnTo>
                <a:lnTo>
                  <a:pt x="569" y="834542"/>
                </a:lnTo>
                <a:lnTo>
                  <a:pt x="0" y="843500"/>
                </a:lnTo>
                <a:lnTo>
                  <a:pt x="2469" y="851865"/>
                </a:lnTo>
                <a:lnTo>
                  <a:pt x="7618" y="858906"/>
                </a:lnTo>
                <a:lnTo>
                  <a:pt x="15085" y="863892"/>
                </a:lnTo>
                <a:lnTo>
                  <a:pt x="18375" y="865327"/>
                </a:lnTo>
                <a:lnTo>
                  <a:pt x="21816" y="866012"/>
                </a:lnTo>
                <a:lnTo>
                  <a:pt x="33564" y="866012"/>
                </a:lnTo>
                <a:lnTo>
                  <a:pt x="41641" y="861898"/>
                </a:lnTo>
                <a:lnTo>
                  <a:pt x="55636" y="840612"/>
                </a:lnTo>
                <a:lnTo>
                  <a:pt x="25233" y="840612"/>
                </a:lnTo>
                <a:lnTo>
                  <a:pt x="69860" y="659231"/>
                </a:lnTo>
                <a:lnTo>
                  <a:pt x="430413" y="25400"/>
                </a:lnTo>
                <a:lnTo>
                  <a:pt x="455839" y="25400"/>
                </a:lnTo>
                <a:lnTo>
                  <a:pt x="453953" y="15766"/>
                </a:lnTo>
                <a:lnTo>
                  <a:pt x="448793" y="7826"/>
                </a:lnTo>
                <a:lnTo>
                  <a:pt x="441105" y="2329"/>
                </a:lnTo>
                <a:lnTo>
                  <a:pt x="431633" y="25"/>
                </a:lnTo>
                <a:lnTo>
                  <a:pt x="430413" y="0"/>
                </a:lnTo>
                <a:close/>
              </a:path>
              <a:path w="455929" h="866139">
                <a:moveTo>
                  <a:pt x="455839" y="25400"/>
                </a:moveTo>
                <a:lnTo>
                  <a:pt x="430413" y="25400"/>
                </a:lnTo>
                <a:lnTo>
                  <a:pt x="379994" y="301040"/>
                </a:lnTo>
                <a:lnTo>
                  <a:pt x="25233" y="840612"/>
                </a:lnTo>
                <a:lnTo>
                  <a:pt x="55636" y="840612"/>
                </a:lnTo>
                <a:lnTo>
                  <a:pt x="403096" y="312153"/>
                </a:lnTo>
                <a:lnTo>
                  <a:pt x="404366" y="308952"/>
                </a:lnTo>
                <a:lnTo>
                  <a:pt x="455153" y="31280"/>
                </a:lnTo>
                <a:lnTo>
                  <a:pt x="455598" y="29400"/>
                </a:lnTo>
                <a:lnTo>
                  <a:pt x="455839" y="27431"/>
                </a:lnTo>
                <a:lnTo>
                  <a:pt x="455839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232909" y="3543619"/>
            <a:ext cx="461208" cy="11299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218798" y="3528382"/>
            <a:ext cx="489966" cy="1160526"/>
          </a:xfrm>
          <a:custGeom>
            <a:avLst/>
            <a:gdLst/>
            <a:ahLst/>
            <a:cxnLst/>
            <a:rect l="l" t="t" r="r" b="b"/>
            <a:pathLst>
              <a:path w="408304" h="967104">
                <a:moveTo>
                  <a:pt x="30032" y="0"/>
                </a:moveTo>
                <a:lnTo>
                  <a:pt x="20062" y="0"/>
                </a:lnTo>
                <a:lnTo>
                  <a:pt x="14754" y="1676"/>
                </a:lnTo>
                <a:lnTo>
                  <a:pt x="10270" y="4978"/>
                </a:lnTo>
                <a:lnTo>
                  <a:pt x="4883" y="10389"/>
                </a:lnTo>
                <a:lnTo>
                  <a:pt x="1404" y="17006"/>
                </a:lnTo>
                <a:lnTo>
                  <a:pt x="0" y="24350"/>
                </a:lnTo>
                <a:lnTo>
                  <a:pt x="834" y="31940"/>
                </a:lnTo>
                <a:lnTo>
                  <a:pt x="219897" y="853325"/>
                </a:lnTo>
                <a:lnTo>
                  <a:pt x="223326" y="858304"/>
                </a:lnTo>
                <a:lnTo>
                  <a:pt x="372487" y="965390"/>
                </a:lnTo>
                <a:lnTo>
                  <a:pt x="377681" y="966990"/>
                </a:lnTo>
                <a:lnTo>
                  <a:pt x="387346" y="966990"/>
                </a:lnTo>
                <a:lnTo>
                  <a:pt x="408039" y="941590"/>
                </a:lnTo>
                <a:lnTo>
                  <a:pt x="382901" y="941590"/>
                </a:lnTo>
                <a:lnTo>
                  <a:pt x="242922" y="841095"/>
                </a:lnTo>
                <a:lnTo>
                  <a:pt x="25383" y="25400"/>
                </a:lnTo>
                <a:lnTo>
                  <a:pt x="73398" y="25400"/>
                </a:lnTo>
                <a:lnTo>
                  <a:pt x="34693" y="1270"/>
                </a:lnTo>
                <a:lnTo>
                  <a:pt x="30032" y="0"/>
                </a:lnTo>
                <a:close/>
              </a:path>
              <a:path w="408304" h="967104">
                <a:moveTo>
                  <a:pt x="73398" y="25400"/>
                </a:moveTo>
                <a:lnTo>
                  <a:pt x="25383" y="25400"/>
                </a:lnTo>
                <a:lnTo>
                  <a:pt x="294293" y="193040"/>
                </a:lnTo>
                <a:lnTo>
                  <a:pt x="382901" y="941590"/>
                </a:lnTo>
                <a:lnTo>
                  <a:pt x="408039" y="941590"/>
                </a:lnTo>
                <a:lnTo>
                  <a:pt x="408123" y="938606"/>
                </a:lnTo>
                <a:lnTo>
                  <a:pt x="318614" y="182397"/>
                </a:lnTo>
                <a:lnTo>
                  <a:pt x="314270" y="175564"/>
                </a:lnTo>
                <a:lnTo>
                  <a:pt x="73398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086424" y="3703153"/>
            <a:ext cx="658657" cy="10037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073471" y="3687913"/>
            <a:ext cx="685800" cy="1034796"/>
          </a:xfrm>
          <a:custGeom>
            <a:avLst/>
            <a:gdLst/>
            <a:ahLst/>
            <a:cxnLst/>
            <a:rect l="l" t="t" r="r" b="b"/>
            <a:pathLst>
              <a:path w="571500" h="862329">
                <a:moveTo>
                  <a:pt x="308572" y="0"/>
                </a:moveTo>
                <a:lnTo>
                  <a:pt x="300965" y="0"/>
                </a:lnTo>
                <a:lnTo>
                  <a:pt x="296253" y="1333"/>
                </a:lnTo>
                <a:lnTo>
                  <a:pt x="11621" y="181152"/>
                </a:lnTo>
                <a:lnTo>
                  <a:pt x="4510" y="187871"/>
                </a:lnTo>
                <a:lnTo>
                  <a:pt x="551" y="196465"/>
                </a:lnTo>
                <a:lnTo>
                  <a:pt x="0" y="205913"/>
                </a:lnTo>
                <a:lnTo>
                  <a:pt x="3112" y="215188"/>
                </a:lnTo>
                <a:lnTo>
                  <a:pt x="367094" y="855040"/>
                </a:lnTo>
                <a:lnTo>
                  <a:pt x="372847" y="859408"/>
                </a:lnTo>
                <a:lnTo>
                  <a:pt x="381610" y="861593"/>
                </a:lnTo>
                <a:lnTo>
                  <a:pt x="383680" y="861847"/>
                </a:lnTo>
                <a:lnTo>
                  <a:pt x="390500" y="861847"/>
                </a:lnTo>
                <a:lnTo>
                  <a:pt x="395211" y="860513"/>
                </a:lnTo>
                <a:lnTo>
                  <a:pt x="433286" y="836447"/>
                </a:lnTo>
                <a:lnTo>
                  <a:pt x="385737" y="836447"/>
                </a:lnTo>
                <a:lnTo>
                  <a:pt x="25197" y="202628"/>
                </a:lnTo>
                <a:lnTo>
                  <a:pt x="305714" y="25400"/>
                </a:lnTo>
                <a:lnTo>
                  <a:pt x="332527" y="25400"/>
                </a:lnTo>
                <a:lnTo>
                  <a:pt x="327279" y="9880"/>
                </a:lnTo>
                <a:lnTo>
                  <a:pt x="321539" y="4063"/>
                </a:lnTo>
                <a:lnTo>
                  <a:pt x="311442" y="482"/>
                </a:lnTo>
                <a:lnTo>
                  <a:pt x="308572" y="0"/>
                </a:lnTo>
                <a:close/>
              </a:path>
              <a:path w="571500" h="862329">
                <a:moveTo>
                  <a:pt x="332527" y="25400"/>
                </a:moveTo>
                <a:lnTo>
                  <a:pt x="305714" y="25400"/>
                </a:lnTo>
                <a:lnTo>
                  <a:pt x="545770" y="735291"/>
                </a:lnTo>
                <a:lnTo>
                  <a:pt x="385737" y="836447"/>
                </a:lnTo>
                <a:lnTo>
                  <a:pt x="433286" y="836447"/>
                </a:lnTo>
                <a:lnTo>
                  <a:pt x="559346" y="756767"/>
                </a:lnTo>
                <a:lnTo>
                  <a:pt x="565693" y="751061"/>
                </a:lnTo>
                <a:lnTo>
                  <a:pt x="569716" y="743780"/>
                </a:lnTo>
                <a:lnTo>
                  <a:pt x="571176" y="735591"/>
                </a:lnTo>
                <a:lnTo>
                  <a:pt x="569836" y="727163"/>
                </a:lnTo>
                <a:lnTo>
                  <a:pt x="332527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877684" y="3548802"/>
            <a:ext cx="463219" cy="11259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863245" y="3533555"/>
            <a:ext cx="492251" cy="1156716"/>
          </a:xfrm>
          <a:custGeom>
            <a:avLst/>
            <a:gdLst/>
            <a:ahLst/>
            <a:cxnLst/>
            <a:rect l="l" t="t" r="r" b="b"/>
            <a:pathLst>
              <a:path w="410209" h="963929">
                <a:moveTo>
                  <a:pt x="389826" y="0"/>
                </a:moveTo>
                <a:lnTo>
                  <a:pt x="379895" y="0"/>
                </a:lnTo>
                <a:lnTo>
                  <a:pt x="375323" y="1219"/>
                </a:lnTo>
                <a:lnTo>
                  <a:pt x="92760" y="172821"/>
                </a:lnTo>
                <a:lnTo>
                  <a:pt x="88315" y="179743"/>
                </a:lnTo>
                <a:lnTo>
                  <a:pt x="0" y="935355"/>
                </a:lnTo>
                <a:lnTo>
                  <a:pt x="212" y="942698"/>
                </a:lnTo>
                <a:lnTo>
                  <a:pt x="20739" y="963714"/>
                </a:lnTo>
                <a:lnTo>
                  <a:pt x="30340" y="963714"/>
                </a:lnTo>
                <a:lnTo>
                  <a:pt x="35433" y="962177"/>
                </a:lnTo>
                <a:lnTo>
                  <a:pt x="69541" y="938314"/>
                </a:lnTo>
                <a:lnTo>
                  <a:pt x="25234" y="938314"/>
                </a:lnTo>
                <a:lnTo>
                  <a:pt x="112636" y="190461"/>
                </a:lnTo>
                <a:lnTo>
                  <a:pt x="384441" y="25400"/>
                </a:lnTo>
                <a:lnTo>
                  <a:pt x="409711" y="25400"/>
                </a:lnTo>
                <a:lnTo>
                  <a:pt x="409822" y="24412"/>
                </a:lnTo>
                <a:lnTo>
                  <a:pt x="408444" y="17098"/>
                </a:lnTo>
                <a:lnTo>
                  <a:pt x="405009" y="10497"/>
                </a:lnTo>
                <a:lnTo>
                  <a:pt x="399681" y="5080"/>
                </a:lnTo>
                <a:lnTo>
                  <a:pt x="395185" y="1701"/>
                </a:lnTo>
                <a:lnTo>
                  <a:pt x="389826" y="0"/>
                </a:lnTo>
                <a:close/>
              </a:path>
              <a:path w="410209" h="963929">
                <a:moveTo>
                  <a:pt x="409711" y="25400"/>
                </a:moveTo>
                <a:lnTo>
                  <a:pt x="384441" y="25400"/>
                </a:lnTo>
                <a:lnTo>
                  <a:pt x="166573" y="839419"/>
                </a:lnTo>
                <a:lnTo>
                  <a:pt x="25234" y="938314"/>
                </a:lnTo>
                <a:lnTo>
                  <a:pt x="69541" y="938314"/>
                </a:lnTo>
                <a:lnTo>
                  <a:pt x="186042" y="856805"/>
                </a:lnTo>
                <a:lnTo>
                  <a:pt x="189572" y="851763"/>
                </a:lnTo>
                <a:lnTo>
                  <a:pt x="408978" y="31965"/>
                </a:lnTo>
                <a:lnTo>
                  <a:pt x="409711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828732" y="3703153"/>
            <a:ext cx="658673" cy="10037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814951" y="3687913"/>
            <a:ext cx="685800" cy="1034796"/>
          </a:xfrm>
          <a:custGeom>
            <a:avLst/>
            <a:gdLst/>
            <a:ahLst/>
            <a:cxnLst/>
            <a:rect l="l" t="t" r="r" b="b"/>
            <a:pathLst>
              <a:path w="571500" h="862329">
                <a:moveTo>
                  <a:pt x="270211" y="0"/>
                </a:moveTo>
                <a:lnTo>
                  <a:pt x="262604" y="0"/>
                </a:lnTo>
                <a:lnTo>
                  <a:pt x="259734" y="482"/>
                </a:lnTo>
                <a:lnTo>
                  <a:pt x="249637" y="4063"/>
                </a:lnTo>
                <a:lnTo>
                  <a:pt x="243897" y="9880"/>
                </a:lnTo>
                <a:lnTo>
                  <a:pt x="1339" y="727163"/>
                </a:lnTo>
                <a:lnTo>
                  <a:pt x="0" y="735591"/>
                </a:lnTo>
                <a:lnTo>
                  <a:pt x="1460" y="743780"/>
                </a:lnTo>
                <a:lnTo>
                  <a:pt x="5483" y="751061"/>
                </a:lnTo>
                <a:lnTo>
                  <a:pt x="11830" y="756767"/>
                </a:lnTo>
                <a:lnTo>
                  <a:pt x="175964" y="860513"/>
                </a:lnTo>
                <a:lnTo>
                  <a:pt x="180676" y="861847"/>
                </a:lnTo>
                <a:lnTo>
                  <a:pt x="187496" y="861847"/>
                </a:lnTo>
                <a:lnTo>
                  <a:pt x="185439" y="836447"/>
                </a:lnTo>
                <a:lnTo>
                  <a:pt x="25406" y="735291"/>
                </a:lnTo>
                <a:lnTo>
                  <a:pt x="265461" y="25400"/>
                </a:lnTo>
                <a:lnTo>
                  <a:pt x="313017" y="25400"/>
                </a:lnTo>
                <a:lnTo>
                  <a:pt x="274923" y="1333"/>
                </a:lnTo>
                <a:lnTo>
                  <a:pt x="270211" y="0"/>
                </a:lnTo>
                <a:close/>
              </a:path>
              <a:path w="571500" h="862329">
                <a:moveTo>
                  <a:pt x="313017" y="25400"/>
                </a:moveTo>
                <a:lnTo>
                  <a:pt x="265461" y="25400"/>
                </a:lnTo>
                <a:lnTo>
                  <a:pt x="545979" y="202628"/>
                </a:lnTo>
                <a:lnTo>
                  <a:pt x="185439" y="836447"/>
                </a:lnTo>
                <a:lnTo>
                  <a:pt x="214659" y="836447"/>
                </a:lnTo>
                <a:lnTo>
                  <a:pt x="568064" y="215188"/>
                </a:lnTo>
                <a:lnTo>
                  <a:pt x="571176" y="205913"/>
                </a:lnTo>
                <a:lnTo>
                  <a:pt x="570625" y="196465"/>
                </a:lnTo>
                <a:lnTo>
                  <a:pt x="566666" y="187871"/>
                </a:lnTo>
                <a:lnTo>
                  <a:pt x="559555" y="181152"/>
                </a:lnTo>
                <a:lnTo>
                  <a:pt x="313017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9398386" y="3877025"/>
            <a:ext cx="402289" cy="99971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384415" y="3861776"/>
            <a:ext cx="432054" cy="1030223"/>
          </a:xfrm>
          <a:custGeom>
            <a:avLst/>
            <a:gdLst/>
            <a:ahLst/>
            <a:cxnLst/>
            <a:rect l="l" t="t" r="r" b="b"/>
            <a:pathLst>
              <a:path w="360045" h="858520">
                <a:moveTo>
                  <a:pt x="337429" y="0"/>
                </a:moveTo>
                <a:lnTo>
                  <a:pt x="328577" y="0"/>
                </a:lnTo>
                <a:lnTo>
                  <a:pt x="324005" y="1231"/>
                </a:lnTo>
                <a:lnTo>
                  <a:pt x="12144" y="190639"/>
                </a:lnTo>
                <a:lnTo>
                  <a:pt x="5942" y="195938"/>
                </a:lnTo>
                <a:lnTo>
                  <a:pt x="1816" y="202749"/>
                </a:lnTo>
                <a:lnTo>
                  <a:pt x="0" y="210502"/>
                </a:lnTo>
                <a:lnTo>
                  <a:pt x="727" y="218630"/>
                </a:lnTo>
                <a:lnTo>
                  <a:pt x="161166" y="847470"/>
                </a:lnTo>
                <a:lnTo>
                  <a:pt x="167058" y="854024"/>
                </a:lnTo>
                <a:lnTo>
                  <a:pt x="177752" y="857986"/>
                </a:lnTo>
                <a:lnTo>
                  <a:pt x="180736" y="858507"/>
                </a:lnTo>
                <a:lnTo>
                  <a:pt x="188852" y="858507"/>
                </a:lnTo>
                <a:lnTo>
                  <a:pt x="193944" y="856945"/>
                </a:lnTo>
                <a:lnTo>
                  <a:pt x="228017" y="833107"/>
                </a:lnTo>
                <a:lnTo>
                  <a:pt x="183721" y="833107"/>
                </a:lnTo>
                <a:lnTo>
                  <a:pt x="25326" y="212344"/>
                </a:lnTo>
                <a:lnTo>
                  <a:pt x="333149" y="25400"/>
                </a:lnTo>
                <a:lnTo>
                  <a:pt x="358549" y="25400"/>
                </a:lnTo>
                <a:lnTo>
                  <a:pt x="357643" y="18670"/>
                </a:lnTo>
                <a:lnTo>
                  <a:pt x="355061" y="12553"/>
                </a:lnTo>
                <a:lnTo>
                  <a:pt x="350982" y="7313"/>
                </a:lnTo>
                <a:lnTo>
                  <a:pt x="345582" y="3251"/>
                </a:lnTo>
                <a:lnTo>
                  <a:pt x="341722" y="1079"/>
                </a:lnTo>
                <a:lnTo>
                  <a:pt x="337429" y="0"/>
                </a:lnTo>
                <a:close/>
              </a:path>
              <a:path w="360045" h="858520">
                <a:moveTo>
                  <a:pt x="358549" y="25400"/>
                </a:moveTo>
                <a:lnTo>
                  <a:pt x="333149" y="25400"/>
                </a:lnTo>
                <a:lnTo>
                  <a:pt x="334178" y="727837"/>
                </a:lnTo>
                <a:lnTo>
                  <a:pt x="183721" y="833107"/>
                </a:lnTo>
                <a:lnTo>
                  <a:pt x="228017" y="833107"/>
                </a:lnTo>
                <a:lnTo>
                  <a:pt x="355539" y="743889"/>
                </a:lnTo>
                <a:lnTo>
                  <a:pt x="359590" y="736104"/>
                </a:lnTo>
                <a:lnTo>
                  <a:pt x="358549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9768931" y="3877025"/>
            <a:ext cx="397717" cy="10018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753712" y="3861776"/>
            <a:ext cx="427482" cy="1032510"/>
          </a:xfrm>
          <a:custGeom>
            <a:avLst/>
            <a:gdLst/>
            <a:ahLst/>
            <a:cxnLst/>
            <a:rect l="l" t="t" r="r" b="b"/>
            <a:pathLst>
              <a:path w="356234" h="860425">
                <a:moveTo>
                  <a:pt x="30073" y="0"/>
                </a:moveTo>
                <a:lnTo>
                  <a:pt x="21158" y="0"/>
                </a:lnTo>
                <a:lnTo>
                  <a:pt x="16903" y="1066"/>
                </a:lnTo>
                <a:lnTo>
                  <a:pt x="0" y="25438"/>
                </a:lnTo>
                <a:lnTo>
                  <a:pt x="1041" y="736041"/>
                </a:lnTo>
                <a:lnTo>
                  <a:pt x="4978" y="743699"/>
                </a:lnTo>
                <a:lnTo>
                  <a:pt x="165087" y="858685"/>
                </a:lnTo>
                <a:lnTo>
                  <a:pt x="170281" y="860310"/>
                </a:lnTo>
                <a:lnTo>
                  <a:pt x="178473" y="860310"/>
                </a:lnTo>
                <a:lnTo>
                  <a:pt x="181432" y="859802"/>
                </a:lnTo>
                <a:lnTo>
                  <a:pt x="192163" y="855865"/>
                </a:lnTo>
                <a:lnTo>
                  <a:pt x="198120" y="849236"/>
                </a:lnTo>
                <a:lnTo>
                  <a:pt x="201704" y="834910"/>
                </a:lnTo>
                <a:lnTo>
                  <a:pt x="175526" y="834910"/>
                </a:lnTo>
                <a:lnTo>
                  <a:pt x="26428" y="727837"/>
                </a:lnTo>
                <a:lnTo>
                  <a:pt x="25400" y="25400"/>
                </a:lnTo>
                <a:lnTo>
                  <a:pt x="73411" y="25400"/>
                </a:lnTo>
                <a:lnTo>
                  <a:pt x="34734" y="1282"/>
                </a:lnTo>
                <a:lnTo>
                  <a:pt x="30073" y="0"/>
                </a:lnTo>
                <a:close/>
              </a:path>
              <a:path w="356234" h="860425">
                <a:moveTo>
                  <a:pt x="73411" y="25400"/>
                </a:moveTo>
                <a:lnTo>
                  <a:pt x="25400" y="25400"/>
                </a:lnTo>
                <a:lnTo>
                  <a:pt x="330453" y="215620"/>
                </a:lnTo>
                <a:lnTo>
                  <a:pt x="175526" y="834910"/>
                </a:lnTo>
                <a:lnTo>
                  <a:pt x="201704" y="834910"/>
                </a:lnTo>
                <a:lnTo>
                  <a:pt x="355104" y="221780"/>
                </a:lnTo>
                <a:lnTo>
                  <a:pt x="355794" y="213758"/>
                </a:lnTo>
                <a:lnTo>
                  <a:pt x="354009" y="206100"/>
                </a:lnTo>
                <a:lnTo>
                  <a:pt x="349971" y="199354"/>
                </a:lnTo>
                <a:lnTo>
                  <a:pt x="343903" y="194068"/>
                </a:lnTo>
                <a:lnTo>
                  <a:pt x="73411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9232727" y="3252642"/>
            <a:ext cx="1108358" cy="88311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9218932" y="3237401"/>
            <a:ext cx="1136142" cy="913638"/>
          </a:xfrm>
          <a:custGeom>
            <a:avLst/>
            <a:gdLst/>
            <a:ahLst/>
            <a:cxnLst/>
            <a:rect l="l" t="t" r="r" b="b"/>
            <a:pathLst>
              <a:path w="946784" h="761364">
                <a:moveTo>
                  <a:pt x="518872" y="575538"/>
                </a:moveTo>
                <a:lnTo>
                  <a:pt x="470880" y="575538"/>
                </a:lnTo>
                <a:lnTo>
                  <a:pt x="766803" y="760056"/>
                </a:lnTo>
                <a:lnTo>
                  <a:pt x="771464" y="761326"/>
                </a:lnTo>
                <a:lnTo>
                  <a:pt x="782017" y="761326"/>
                </a:lnTo>
                <a:lnTo>
                  <a:pt x="801273" y="735926"/>
                </a:lnTo>
                <a:lnTo>
                  <a:pt x="776112" y="735926"/>
                </a:lnTo>
                <a:lnTo>
                  <a:pt x="518872" y="575538"/>
                </a:lnTo>
                <a:close/>
              </a:path>
              <a:path w="946784" h="761364">
                <a:moveTo>
                  <a:pt x="25389" y="242481"/>
                </a:moveTo>
                <a:lnTo>
                  <a:pt x="25262" y="242481"/>
                </a:lnTo>
                <a:lnTo>
                  <a:pt x="17123" y="243819"/>
                </a:lnTo>
                <a:lnTo>
                  <a:pt x="0" y="269557"/>
                </a:lnTo>
                <a:lnTo>
                  <a:pt x="1556" y="276975"/>
                </a:lnTo>
                <a:lnTo>
                  <a:pt x="5615" y="283965"/>
                </a:lnTo>
                <a:lnTo>
                  <a:pt x="11839" y="289432"/>
                </a:lnTo>
                <a:lnTo>
                  <a:pt x="262054" y="445427"/>
                </a:lnTo>
                <a:lnTo>
                  <a:pt x="139994" y="722414"/>
                </a:lnTo>
                <a:lnTo>
                  <a:pt x="137951" y="730257"/>
                </a:lnTo>
                <a:lnTo>
                  <a:pt x="138439" y="738155"/>
                </a:lnTo>
                <a:lnTo>
                  <a:pt x="141327" y="745520"/>
                </a:lnTo>
                <a:lnTo>
                  <a:pt x="146484" y="751763"/>
                </a:lnTo>
                <a:lnTo>
                  <a:pt x="151234" y="755929"/>
                </a:lnTo>
                <a:lnTo>
                  <a:pt x="157215" y="758063"/>
                </a:lnTo>
                <a:lnTo>
                  <a:pt x="167782" y="758063"/>
                </a:lnTo>
                <a:lnTo>
                  <a:pt x="172341" y="756843"/>
                </a:lnTo>
                <a:lnTo>
                  <a:pt x="212158" y="732663"/>
                </a:lnTo>
                <a:lnTo>
                  <a:pt x="163235" y="732663"/>
                </a:lnTo>
                <a:lnTo>
                  <a:pt x="294185" y="435521"/>
                </a:lnTo>
                <a:lnTo>
                  <a:pt x="25275" y="267881"/>
                </a:lnTo>
                <a:lnTo>
                  <a:pt x="368088" y="267881"/>
                </a:lnTo>
                <a:lnTo>
                  <a:pt x="378582" y="244068"/>
                </a:lnTo>
                <a:lnTo>
                  <a:pt x="350827" y="244068"/>
                </a:lnTo>
                <a:lnTo>
                  <a:pt x="25389" y="242481"/>
                </a:lnTo>
                <a:close/>
              </a:path>
              <a:path w="946784" h="761364">
                <a:moveTo>
                  <a:pt x="502531" y="25400"/>
                </a:moveTo>
                <a:lnTo>
                  <a:pt x="474944" y="25400"/>
                </a:lnTo>
                <a:lnTo>
                  <a:pt x="578906" y="270548"/>
                </a:lnTo>
                <a:lnTo>
                  <a:pt x="921374" y="272199"/>
                </a:lnTo>
                <a:lnTo>
                  <a:pt x="649569" y="437261"/>
                </a:lnTo>
                <a:lnTo>
                  <a:pt x="776112" y="735926"/>
                </a:lnTo>
                <a:lnTo>
                  <a:pt x="801273" y="735926"/>
                </a:lnTo>
                <a:lnTo>
                  <a:pt x="801428" y="733876"/>
                </a:lnTo>
                <a:lnTo>
                  <a:pt x="799493" y="726020"/>
                </a:lnTo>
                <a:lnTo>
                  <a:pt x="681522" y="447573"/>
                </a:lnTo>
                <a:lnTo>
                  <a:pt x="934557" y="293903"/>
                </a:lnTo>
                <a:lnTo>
                  <a:pt x="940847" y="288500"/>
                </a:lnTo>
                <a:lnTo>
                  <a:pt x="944984" y="281549"/>
                </a:lnTo>
                <a:lnTo>
                  <a:pt x="946730" y="273650"/>
                </a:lnTo>
                <a:lnTo>
                  <a:pt x="945847" y="265404"/>
                </a:lnTo>
                <a:lnTo>
                  <a:pt x="595759" y="245224"/>
                </a:lnTo>
                <a:lnTo>
                  <a:pt x="502531" y="25400"/>
                </a:lnTo>
                <a:close/>
              </a:path>
              <a:path w="946784" h="761364">
                <a:moveTo>
                  <a:pt x="471045" y="545719"/>
                </a:moveTo>
                <a:lnTo>
                  <a:pt x="163235" y="732663"/>
                </a:lnTo>
                <a:lnTo>
                  <a:pt x="212158" y="732663"/>
                </a:lnTo>
                <a:lnTo>
                  <a:pt x="470880" y="575538"/>
                </a:lnTo>
                <a:lnTo>
                  <a:pt x="518872" y="575538"/>
                </a:lnTo>
                <a:lnTo>
                  <a:pt x="471045" y="545719"/>
                </a:lnTo>
                <a:close/>
              </a:path>
              <a:path w="946784" h="761364">
                <a:moveTo>
                  <a:pt x="368088" y="267881"/>
                </a:moveTo>
                <a:lnTo>
                  <a:pt x="25275" y="267881"/>
                </a:lnTo>
                <a:lnTo>
                  <a:pt x="367350" y="269557"/>
                </a:lnTo>
                <a:lnTo>
                  <a:pt x="368088" y="267881"/>
                </a:lnTo>
                <a:close/>
              </a:path>
              <a:path w="946784" h="761364">
                <a:moveTo>
                  <a:pt x="475122" y="0"/>
                </a:moveTo>
                <a:lnTo>
                  <a:pt x="474944" y="0"/>
                </a:lnTo>
                <a:lnTo>
                  <a:pt x="467641" y="1072"/>
                </a:lnTo>
                <a:lnTo>
                  <a:pt x="461076" y="4122"/>
                </a:lnTo>
                <a:lnTo>
                  <a:pt x="455635" y="8899"/>
                </a:lnTo>
                <a:lnTo>
                  <a:pt x="451703" y="15151"/>
                </a:lnTo>
                <a:lnTo>
                  <a:pt x="350827" y="244068"/>
                </a:lnTo>
                <a:lnTo>
                  <a:pt x="378582" y="244068"/>
                </a:lnTo>
                <a:lnTo>
                  <a:pt x="474944" y="25400"/>
                </a:lnTo>
                <a:lnTo>
                  <a:pt x="502531" y="25400"/>
                </a:lnTo>
                <a:lnTo>
                  <a:pt x="498325" y="15481"/>
                </a:lnTo>
                <a:lnTo>
                  <a:pt x="494458" y="9140"/>
                </a:lnTo>
                <a:lnTo>
                  <a:pt x="489043" y="4273"/>
                </a:lnTo>
                <a:lnTo>
                  <a:pt x="482467" y="1140"/>
                </a:lnTo>
                <a:lnTo>
                  <a:pt x="4751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116815" y="3478118"/>
            <a:ext cx="933343" cy="81239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103032" y="3462875"/>
            <a:ext cx="961644" cy="843534"/>
          </a:xfrm>
          <a:custGeom>
            <a:avLst/>
            <a:gdLst/>
            <a:ahLst/>
            <a:cxnLst/>
            <a:rect l="l" t="t" r="r" b="b"/>
            <a:pathLst>
              <a:path w="801370" h="702945">
                <a:moveTo>
                  <a:pt x="527984" y="530466"/>
                </a:moveTo>
                <a:lnTo>
                  <a:pt x="480436" y="530466"/>
                </a:lnTo>
                <a:lnTo>
                  <a:pt x="750540" y="701116"/>
                </a:lnTo>
                <a:lnTo>
                  <a:pt x="755251" y="702411"/>
                </a:lnTo>
                <a:lnTo>
                  <a:pt x="766376" y="702411"/>
                </a:lnTo>
                <a:lnTo>
                  <a:pt x="772765" y="699960"/>
                </a:lnTo>
                <a:lnTo>
                  <a:pt x="777641" y="695210"/>
                </a:lnTo>
                <a:lnTo>
                  <a:pt x="782681" y="688303"/>
                </a:lnTo>
                <a:lnTo>
                  <a:pt x="785111" y="680335"/>
                </a:lnTo>
                <a:lnTo>
                  <a:pt x="785001" y="677011"/>
                </a:lnTo>
                <a:lnTo>
                  <a:pt x="759925" y="677011"/>
                </a:lnTo>
                <a:lnTo>
                  <a:pt x="527984" y="530466"/>
                </a:lnTo>
                <a:close/>
              </a:path>
              <a:path w="801370" h="702945">
                <a:moveTo>
                  <a:pt x="25382" y="187528"/>
                </a:moveTo>
                <a:lnTo>
                  <a:pt x="0" y="213222"/>
                </a:lnTo>
                <a:lnTo>
                  <a:pt x="1457" y="221414"/>
                </a:lnTo>
                <a:lnTo>
                  <a:pt x="5479" y="228697"/>
                </a:lnTo>
                <a:lnTo>
                  <a:pt x="11831" y="234403"/>
                </a:lnTo>
                <a:lnTo>
                  <a:pt x="277846" y="402463"/>
                </a:lnTo>
                <a:lnTo>
                  <a:pt x="230525" y="661225"/>
                </a:lnTo>
                <a:lnTo>
                  <a:pt x="250858" y="691197"/>
                </a:lnTo>
                <a:lnTo>
                  <a:pt x="260840" y="691197"/>
                </a:lnTo>
                <a:lnTo>
                  <a:pt x="266162" y="689521"/>
                </a:lnTo>
                <a:lnTo>
                  <a:pt x="298121" y="665797"/>
                </a:lnTo>
                <a:lnTo>
                  <a:pt x="255506" y="665797"/>
                </a:lnTo>
                <a:lnTo>
                  <a:pt x="305913" y="390156"/>
                </a:lnTo>
                <a:lnTo>
                  <a:pt x="25395" y="212928"/>
                </a:lnTo>
                <a:lnTo>
                  <a:pt x="311223" y="212928"/>
                </a:lnTo>
                <a:lnTo>
                  <a:pt x="27656" y="187629"/>
                </a:lnTo>
                <a:lnTo>
                  <a:pt x="25382" y="187528"/>
                </a:lnTo>
                <a:close/>
              </a:path>
              <a:path w="801370" h="702945">
                <a:moveTo>
                  <a:pt x="402237" y="25400"/>
                </a:moveTo>
                <a:lnTo>
                  <a:pt x="372702" y="25400"/>
                </a:lnTo>
                <a:lnTo>
                  <a:pt x="509836" y="256184"/>
                </a:lnTo>
                <a:lnTo>
                  <a:pt x="775609" y="279882"/>
                </a:lnTo>
                <a:lnTo>
                  <a:pt x="600959" y="409486"/>
                </a:lnTo>
                <a:lnTo>
                  <a:pt x="759925" y="677011"/>
                </a:lnTo>
                <a:lnTo>
                  <a:pt x="785001" y="677011"/>
                </a:lnTo>
                <a:lnTo>
                  <a:pt x="784837" y="672011"/>
                </a:lnTo>
                <a:lnTo>
                  <a:pt x="781769" y="664032"/>
                </a:lnTo>
                <a:lnTo>
                  <a:pt x="634500" y="416217"/>
                </a:lnTo>
                <a:lnTo>
                  <a:pt x="790748" y="300291"/>
                </a:lnTo>
                <a:lnTo>
                  <a:pt x="796172" y="294801"/>
                </a:lnTo>
                <a:lnTo>
                  <a:pt x="799646" y="288093"/>
                </a:lnTo>
                <a:lnTo>
                  <a:pt x="800997" y="280660"/>
                </a:lnTo>
                <a:lnTo>
                  <a:pt x="800057" y="272999"/>
                </a:lnTo>
                <a:lnTo>
                  <a:pt x="525038" y="232041"/>
                </a:lnTo>
                <a:lnTo>
                  <a:pt x="402237" y="25400"/>
                </a:lnTo>
                <a:close/>
              </a:path>
              <a:path w="801370" h="702945">
                <a:moveTo>
                  <a:pt x="479280" y="499694"/>
                </a:moveTo>
                <a:lnTo>
                  <a:pt x="255506" y="665797"/>
                </a:lnTo>
                <a:lnTo>
                  <a:pt x="298121" y="665797"/>
                </a:lnTo>
                <a:lnTo>
                  <a:pt x="480436" y="530466"/>
                </a:lnTo>
                <a:lnTo>
                  <a:pt x="527984" y="530466"/>
                </a:lnTo>
                <a:lnTo>
                  <a:pt x="479280" y="499694"/>
                </a:lnTo>
                <a:close/>
              </a:path>
              <a:path w="801370" h="702945">
                <a:moveTo>
                  <a:pt x="311223" y="212928"/>
                </a:moveTo>
                <a:lnTo>
                  <a:pt x="25395" y="212928"/>
                </a:lnTo>
                <a:lnTo>
                  <a:pt x="333306" y="240398"/>
                </a:lnTo>
                <a:lnTo>
                  <a:pt x="338319" y="213042"/>
                </a:lnTo>
                <a:lnTo>
                  <a:pt x="312504" y="213042"/>
                </a:lnTo>
                <a:lnTo>
                  <a:pt x="311223" y="212928"/>
                </a:lnTo>
                <a:close/>
              </a:path>
              <a:path w="801370" h="702945">
                <a:moveTo>
                  <a:pt x="381554" y="0"/>
                </a:moveTo>
                <a:lnTo>
                  <a:pt x="372702" y="0"/>
                </a:lnTo>
                <a:lnTo>
                  <a:pt x="369717" y="126"/>
                </a:lnTo>
                <a:lnTo>
                  <a:pt x="312504" y="213042"/>
                </a:lnTo>
                <a:lnTo>
                  <a:pt x="338319" y="213042"/>
                </a:lnTo>
                <a:lnTo>
                  <a:pt x="372702" y="25400"/>
                </a:lnTo>
                <a:lnTo>
                  <a:pt x="402237" y="25400"/>
                </a:lnTo>
                <a:lnTo>
                  <a:pt x="389898" y="4635"/>
                </a:lnTo>
                <a:lnTo>
                  <a:pt x="3815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523671" y="3478118"/>
            <a:ext cx="933343" cy="81239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509600" y="3462875"/>
            <a:ext cx="961644" cy="843534"/>
          </a:xfrm>
          <a:custGeom>
            <a:avLst/>
            <a:gdLst/>
            <a:ahLst/>
            <a:cxnLst/>
            <a:rect l="l" t="t" r="r" b="b"/>
            <a:pathLst>
              <a:path w="801370" h="702945">
                <a:moveTo>
                  <a:pt x="428297" y="0"/>
                </a:moveTo>
                <a:lnTo>
                  <a:pt x="419445" y="0"/>
                </a:lnTo>
                <a:lnTo>
                  <a:pt x="411101" y="4635"/>
                </a:lnTo>
                <a:lnTo>
                  <a:pt x="275960" y="232041"/>
                </a:lnTo>
                <a:lnTo>
                  <a:pt x="23129" y="254584"/>
                </a:lnTo>
                <a:lnTo>
                  <a:pt x="0" y="280660"/>
                </a:lnTo>
                <a:lnTo>
                  <a:pt x="1348" y="288093"/>
                </a:lnTo>
                <a:lnTo>
                  <a:pt x="4821" y="294801"/>
                </a:lnTo>
                <a:lnTo>
                  <a:pt x="10251" y="300291"/>
                </a:lnTo>
                <a:lnTo>
                  <a:pt x="166499" y="416217"/>
                </a:lnTo>
                <a:lnTo>
                  <a:pt x="19230" y="664032"/>
                </a:lnTo>
                <a:lnTo>
                  <a:pt x="16162" y="672011"/>
                </a:lnTo>
                <a:lnTo>
                  <a:pt x="15888" y="680335"/>
                </a:lnTo>
                <a:lnTo>
                  <a:pt x="18317" y="688303"/>
                </a:lnTo>
                <a:lnTo>
                  <a:pt x="23357" y="695210"/>
                </a:lnTo>
                <a:lnTo>
                  <a:pt x="28234" y="699960"/>
                </a:lnTo>
                <a:lnTo>
                  <a:pt x="34622" y="702411"/>
                </a:lnTo>
                <a:lnTo>
                  <a:pt x="45760" y="702411"/>
                </a:lnTo>
                <a:lnTo>
                  <a:pt x="50459" y="701116"/>
                </a:lnTo>
                <a:lnTo>
                  <a:pt x="88610" y="677011"/>
                </a:lnTo>
                <a:lnTo>
                  <a:pt x="41074" y="677011"/>
                </a:lnTo>
                <a:lnTo>
                  <a:pt x="200040" y="409486"/>
                </a:lnTo>
                <a:lnTo>
                  <a:pt x="25389" y="279882"/>
                </a:lnTo>
                <a:lnTo>
                  <a:pt x="291162" y="256184"/>
                </a:lnTo>
                <a:lnTo>
                  <a:pt x="428297" y="25400"/>
                </a:lnTo>
                <a:lnTo>
                  <a:pt x="454128" y="25400"/>
                </a:lnTo>
                <a:lnTo>
                  <a:pt x="453290" y="20827"/>
                </a:lnTo>
                <a:lnTo>
                  <a:pt x="431281" y="126"/>
                </a:lnTo>
                <a:lnTo>
                  <a:pt x="428297" y="0"/>
                </a:lnTo>
                <a:close/>
              </a:path>
              <a:path w="801370" h="702945">
                <a:moveTo>
                  <a:pt x="363164" y="530466"/>
                </a:moveTo>
                <a:lnTo>
                  <a:pt x="320550" y="530466"/>
                </a:lnTo>
                <a:lnTo>
                  <a:pt x="534837" y="689508"/>
                </a:lnTo>
                <a:lnTo>
                  <a:pt x="540158" y="691197"/>
                </a:lnTo>
                <a:lnTo>
                  <a:pt x="550140" y="691197"/>
                </a:lnTo>
                <a:lnTo>
                  <a:pt x="570705" y="668863"/>
                </a:lnTo>
                <a:lnTo>
                  <a:pt x="570612" y="665797"/>
                </a:lnTo>
                <a:lnTo>
                  <a:pt x="545492" y="665797"/>
                </a:lnTo>
                <a:lnTo>
                  <a:pt x="363164" y="530466"/>
                </a:lnTo>
                <a:close/>
              </a:path>
              <a:path w="801370" h="702945">
                <a:moveTo>
                  <a:pt x="321706" y="499694"/>
                </a:moveTo>
                <a:lnTo>
                  <a:pt x="41074" y="677011"/>
                </a:lnTo>
                <a:lnTo>
                  <a:pt x="88610" y="677011"/>
                </a:lnTo>
                <a:lnTo>
                  <a:pt x="320550" y="530466"/>
                </a:lnTo>
                <a:lnTo>
                  <a:pt x="363164" y="530466"/>
                </a:lnTo>
                <a:lnTo>
                  <a:pt x="321706" y="499694"/>
                </a:lnTo>
                <a:close/>
              </a:path>
              <a:path w="801370" h="702945">
                <a:moveTo>
                  <a:pt x="801042" y="212928"/>
                </a:moveTo>
                <a:lnTo>
                  <a:pt x="775604" y="212928"/>
                </a:lnTo>
                <a:lnTo>
                  <a:pt x="495086" y="390156"/>
                </a:lnTo>
                <a:lnTo>
                  <a:pt x="545492" y="665797"/>
                </a:lnTo>
                <a:lnTo>
                  <a:pt x="570612" y="665797"/>
                </a:lnTo>
                <a:lnTo>
                  <a:pt x="570473" y="661225"/>
                </a:lnTo>
                <a:lnTo>
                  <a:pt x="523153" y="402463"/>
                </a:lnTo>
                <a:lnTo>
                  <a:pt x="788621" y="234746"/>
                </a:lnTo>
                <a:lnTo>
                  <a:pt x="796051" y="230314"/>
                </a:lnTo>
                <a:lnTo>
                  <a:pt x="801042" y="222211"/>
                </a:lnTo>
                <a:lnTo>
                  <a:pt x="801042" y="212928"/>
                </a:lnTo>
                <a:close/>
              </a:path>
              <a:path w="801370" h="702945">
                <a:moveTo>
                  <a:pt x="454128" y="25400"/>
                </a:moveTo>
                <a:lnTo>
                  <a:pt x="428297" y="25400"/>
                </a:lnTo>
                <a:lnTo>
                  <a:pt x="467692" y="240398"/>
                </a:lnTo>
                <a:lnTo>
                  <a:pt x="774322" y="213042"/>
                </a:lnTo>
                <a:lnTo>
                  <a:pt x="488495" y="213042"/>
                </a:lnTo>
                <a:lnTo>
                  <a:pt x="454128" y="25400"/>
                </a:lnTo>
                <a:close/>
              </a:path>
              <a:path w="801370" h="702945">
                <a:moveTo>
                  <a:pt x="776010" y="187528"/>
                </a:moveTo>
                <a:lnTo>
                  <a:pt x="773038" y="187655"/>
                </a:lnTo>
                <a:lnTo>
                  <a:pt x="488495" y="213042"/>
                </a:lnTo>
                <a:lnTo>
                  <a:pt x="774322" y="213042"/>
                </a:lnTo>
                <a:lnTo>
                  <a:pt x="775604" y="212928"/>
                </a:lnTo>
                <a:lnTo>
                  <a:pt x="801042" y="212928"/>
                </a:lnTo>
                <a:lnTo>
                  <a:pt x="799081" y="203119"/>
                </a:lnTo>
                <a:lnTo>
                  <a:pt x="793726" y="195084"/>
                </a:lnTo>
                <a:lnTo>
                  <a:pt x="785772" y="189621"/>
                </a:lnTo>
                <a:lnTo>
                  <a:pt x="776010" y="1875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9023573" y="3493359"/>
            <a:ext cx="482010" cy="10732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8540070" y="3798737"/>
            <a:ext cx="778580" cy="88600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558890" y="4062511"/>
            <a:ext cx="858773" cy="82558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8895648" y="4062511"/>
            <a:ext cx="694258" cy="8467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9103705" y="3931066"/>
            <a:ext cx="486202" cy="9782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0068245" y="3493359"/>
            <a:ext cx="482026" cy="10732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0255163" y="3798737"/>
            <a:ext cx="778596" cy="88600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0156148" y="4062511"/>
            <a:ext cx="858804" cy="82558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9983921" y="4062511"/>
            <a:ext cx="694242" cy="84679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9983921" y="3931066"/>
            <a:ext cx="486202" cy="97824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9249248" y="3558860"/>
            <a:ext cx="429020" cy="109944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9103706" y="3718393"/>
            <a:ext cx="624688" cy="97325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9893519" y="3564042"/>
            <a:ext cx="431047" cy="109548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9845436" y="3718393"/>
            <a:ext cx="624688" cy="97325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9414815" y="3892265"/>
            <a:ext cx="370606" cy="96923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9784187" y="3892265"/>
            <a:ext cx="366065" cy="97139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9249248" y="3267882"/>
            <a:ext cx="1075319" cy="85263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0133502" y="3493359"/>
            <a:ext cx="900257" cy="78193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8540069" y="3493359"/>
            <a:ext cx="900257" cy="78193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32253"/>
              </p:ext>
            </p:extLst>
          </p:nvPr>
        </p:nvGraphicFramePr>
        <p:xfrm>
          <a:off x="838200" y="6313553"/>
          <a:ext cx="10515600" cy="420624"/>
        </p:xfrm>
        <a:graphic>
          <a:graphicData uri="http://schemas.openxmlformats.org/drawingml/2006/table">
            <a:tbl>
              <a:tblPr firstRow="1" firstCol="1" bandRow="1"/>
              <a:tblGrid>
                <a:gridCol w="4732020"/>
                <a:gridCol w="1051560"/>
                <a:gridCol w="4732020"/>
              </a:tblGrid>
              <a:tr h="958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dirty="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365F91"/>
                        </a:solidFill>
                        <a:effectLst/>
                        <a:latin typeface="Cabin Bold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dirty="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restaurant-</a:t>
                      </a:r>
                      <a:r>
                        <a:rPr lang="en-US" sz="1200" dirty="0" err="1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logic.com</a:t>
                      </a:r>
                      <a:endParaRPr lang="en-US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dirty="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866.846.9353</a:t>
                      </a:r>
                      <a:endParaRPr lang="en-US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8330" y="6183434"/>
            <a:ext cx="9144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11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579885" y="1333046"/>
            <a:ext cx="5798058" cy="317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/>
            <a:r>
              <a:rPr sz="3600" b="1" spc="-258" dirty="0">
                <a:solidFill>
                  <a:srgbClr val="155C76"/>
                </a:solidFill>
                <a:latin typeface="Arial"/>
                <a:cs typeface="Arial"/>
              </a:rPr>
              <a:t>Trending </a:t>
            </a:r>
            <a:r>
              <a:rPr sz="3600" b="1" spc="-186" dirty="0">
                <a:solidFill>
                  <a:srgbClr val="155C76"/>
                </a:solidFill>
                <a:latin typeface="Arial"/>
                <a:cs typeface="Arial"/>
              </a:rPr>
              <a:t>Marketing</a:t>
            </a:r>
            <a:r>
              <a:rPr sz="3600" b="1" spc="-137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3600" b="1" spc="-240" dirty="0">
                <a:solidFill>
                  <a:srgbClr val="155C76"/>
                </a:solidFill>
                <a:latin typeface="Arial"/>
                <a:cs typeface="Arial"/>
              </a:rPr>
              <a:t>Strategies</a:t>
            </a:r>
            <a:endParaRPr sz="3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5240" marR="200406">
              <a:lnSpc>
                <a:spcPts val="2207"/>
              </a:lnSpc>
              <a:spcBef>
                <a:spcPts val="144"/>
              </a:spcBef>
            </a:pPr>
            <a:r>
              <a:rPr sz="1440" i="1" spc="30" dirty="0">
                <a:solidFill>
                  <a:srgbClr val="155C76"/>
                </a:solidFill>
                <a:latin typeface="Arial"/>
                <a:cs typeface="Arial"/>
              </a:rPr>
              <a:t>Learn </a:t>
            </a:r>
            <a:r>
              <a:rPr sz="1440" i="1" spc="36" dirty="0">
                <a:solidFill>
                  <a:srgbClr val="155C76"/>
                </a:solidFill>
                <a:latin typeface="Arial"/>
                <a:cs typeface="Arial"/>
              </a:rPr>
              <a:t>creative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ways </a:t>
            </a:r>
            <a:r>
              <a:rPr sz="1440" i="1" spc="84" dirty="0">
                <a:solidFill>
                  <a:srgbClr val="155C76"/>
                </a:solidFill>
                <a:latin typeface="Arial"/>
                <a:cs typeface="Arial"/>
              </a:rPr>
              <a:t>to </a:t>
            </a:r>
            <a:r>
              <a:rPr sz="1440" i="1" spc="18" dirty="0">
                <a:solidFill>
                  <a:srgbClr val="155C76"/>
                </a:solidFill>
                <a:latin typeface="Arial"/>
                <a:cs typeface="Arial"/>
              </a:rPr>
              <a:t>use </a:t>
            </a:r>
            <a:r>
              <a:rPr sz="1440" i="1" spc="30" dirty="0">
                <a:solidFill>
                  <a:srgbClr val="155C76"/>
                </a:solidFill>
                <a:latin typeface="Arial"/>
                <a:cs typeface="Arial"/>
              </a:rPr>
              <a:t>social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media and email marketing </a:t>
            </a:r>
            <a:r>
              <a:rPr sz="1440" i="1" spc="84" dirty="0">
                <a:solidFill>
                  <a:srgbClr val="155C76"/>
                </a:solidFill>
                <a:latin typeface="Arial"/>
                <a:cs typeface="Arial"/>
              </a:rPr>
              <a:t>to  </a:t>
            </a:r>
            <a:r>
              <a:rPr sz="1440" i="1" spc="24" dirty="0">
                <a:solidFill>
                  <a:srgbClr val="155C76"/>
                </a:solidFill>
                <a:latin typeface="Arial"/>
                <a:cs typeface="Arial"/>
              </a:rPr>
              <a:t>increase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customer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engagement, </a:t>
            </a:r>
            <a:r>
              <a:rPr sz="1440" i="1" spc="78" dirty="0">
                <a:solidFill>
                  <a:srgbClr val="155C76"/>
                </a:solidFill>
                <a:latin typeface="Arial"/>
                <a:cs typeface="Arial"/>
              </a:rPr>
              <a:t>web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traffic,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and ultimately</a:t>
            </a:r>
            <a:r>
              <a:rPr sz="1440" i="1" spc="-186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30" dirty="0">
                <a:solidFill>
                  <a:srgbClr val="155C76"/>
                </a:solidFill>
                <a:latin typeface="Arial"/>
                <a:cs typeface="Arial"/>
              </a:rPr>
              <a:t>drive 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people </a:t>
            </a:r>
            <a:r>
              <a:rPr sz="1440" i="1" spc="84" dirty="0">
                <a:solidFill>
                  <a:srgbClr val="155C76"/>
                </a:solidFill>
                <a:latin typeface="Arial"/>
                <a:cs typeface="Arial"/>
              </a:rPr>
              <a:t>to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your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door; </a:t>
            </a:r>
            <a:r>
              <a:rPr sz="1440" i="1" spc="78" dirty="0">
                <a:solidFill>
                  <a:srgbClr val="155C76"/>
                </a:solidFill>
                <a:latin typeface="Arial"/>
                <a:cs typeface="Arial"/>
              </a:rPr>
              <a:t>we </a:t>
            </a:r>
            <a:r>
              <a:rPr sz="1440" i="1" spc="30" dirty="0">
                <a:solidFill>
                  <a:srgbClr val="155C76"/>
                </a:solidFill>
                <a:latin typeface="Arial"/>
                <a:cs typeface="Arial"/>
              </a:rPr>
              <a:t>keep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our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hands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on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the </a:t>
            </a:r>
            <a:r>
              <a:rPr sz="1440" i="1" spc="30" dirty="0">
                <a:solidFill>
                  <a:srgbClr val="155C76"/>
                </a:solidFill>
                <a:latin typeface="Arial"/>
                <a:cs typeface="Arial"/>
              </a:rPr>
              <a:t>pulse </a:t>
            </a:r>
            <a:r>
              <a:rPr sz="1440" i="1" spc="66" dirty="0">
                <a:solidFill>
                  <a:srgbClr val="155C76"/>
                </a:solidFill>
                <a:latin typeface="Arial"/>
                <a:cs typeface="Arial"/>
              </a:rPr>
              <a:t>of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the 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industry </a:t>
            </a:r>
            <a:r>
              <a:rPr sz="1440" i="1" spc="24" dirty="0">
                <a:solidFill>
                  <a:srgbClr val="155C76"/>
                </a:solidFill>
                <a:latin typeface="Arial"/>
                <a:cs typeface="Arial"/>
              </a:rPr>
              <a:t>so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you </a:t>
            </a:r>
            <a:r>
              <a:rPr sz="1440" i="1" spc="66" dirty="0">
                <a:solidFill>
                  <a:srgbClr val="155C76"/>
                </a:solidFill>
                <a:latin typeface="Arial"/>
                <a:cs typeface="Arial"/>
              </a:rPr>
              <a:t>don’t </a:t>
            </a:r>
            <a:r>
              <a:rPr sz="1440" i="1" spc="36" dirty="0">
                <a:solidFill>
                  <a:srgbClr val="155C76"/>
                </a:solidFill>
                <a:latin typeface="Arial"/>
                <a:cs typeface="Arial"/>
              </a:rPr>
              <a:t>have</a:t>
            </a:r>
            <a:r>
              <a:rPr sz="1440" i="1" spc="-150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to.</a:t>
            </a:r>
            <a:endParaRPr sz="144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sz="144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5240">
              <a:spcBef>
                <a:spcPts val="1032"/>
              </a:spcBef>
            </a:pPr>
            <a:r>
              <a:rPr sz="3600" b="1" spc="-228" dirty="0">
                <a:solidFill>
                  <a:srgbClr val="155C76"/>
                </a:solidFill>
                <a:latin typeface="Arial"/>
                <a:cs typeface="Arial"/>
              </a:rPr>
              <a:t>Education </a:t>
            </a:r>
            <a:r>
              <a:rPr sz="3600" b="1" spc="-156" dirty="0">
                <a:solidFill>
                  <a:srgbClr val="155C76"/>
                </a:solidFill>
                <a:latin typeface="Arial"/>
                <a:cs typeface="Arial"/>
              </a:rPr>
              <a:t>&amp;</a:t>
            </a:r>
            <a:r>
              <a:rPr sz="3600" b="1" spc="-210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3600" b="1" spc="-245" dirty="0">
                <a:solidFill>
                  <a:srgbClr val="155C76"/>
                </a:solidFill>
                <a:latin typeface="Arial"/>
                <a:cs typeface="Arial"/>
              </a:rPr>
              <a:t>Training</a:t>
            </a:r>
            <a:endParaRPr sz="3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5240" marR="509778">
              <a:lnSpc>
                <a:spcPts val="2207"/>
              </a:lnSpc>
              <a:spcBef>
                <a:spcPts val="144"/>
              </a:spcBef>
            </a:pPr>
            <a:r>
              <a:rPr sz="1440" i="1" dirty="0">
                <a:solidFill>
                  <a:srgbClr val="155C76"/>
                </a:solidFill>
                <a:latin typeface="Arial"/>
                <a:cs typeface="Arial"/>
              </a:rPr>
              <a:t>Tips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and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best </a:t>
            </a:r>
            <a:r>
              <a:rPr sz="1440" i="1" spc="36" dirty="0">
                <a:solidFill>
                  <a:srgbClr val="155C76"/>
                </a:solidFill>
                <a:latin typeface="Arial"/>
                <a:cs typeface="Arial"/>
              </a:rPr>
              <a:t>practices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on </a:t>
            </a:r>
            <a:r>
              <a:rPr sz="1440" i="1" spc="-6" dirty="0">
                <a:solidFill>
                  <a:srgbClr val="155C76"/>
                </a:solidFill>
                <a:latin typeface="Arial"/>
                <a:cs typeface="Arial"/>
              </a:rPr>
              <a:t>DIY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claiming,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managing,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and 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engaging through </a:t>
            </a: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email, </a:t>
            </a:r>
            <a:r>
              <a:rPr sz="1440" i="1" spc="30" dirty="0">
                <a:solidFill>
                  <a:srgbClr val="155C76"/>
                </a:solidFill>
                <a:latin typeface="Arial"/>
                <a:cs typeface="Arial"/>
              </a:rPr>
              <a:t>social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media,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and </a:t>
            </a:r>
            <a:r>
              <a:rPr sz="1440" i="1" spc="36" dirty="0">
                <a:solidFill>
                  <a:srgbClr val="155C76"/>
                </a:solidFill>
                <a:latin typeface="Arial"/>
                <a:cs typeface="Arial"/>
              </a:rPr>
              <a:t>online</a:t>
            </a:r>
            <a:r>
              <a:rPr sz="1440" i="1" spc="-120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reputation.</a:t>
            </a:r>
            <a:endParaRPr sz="144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9885" y="4905859"/>
            <a:ext cx="6159246" cy="1131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/>
            <a:r>
              <a:rPr sz="3600" b="1" spc="-137" dirty="0">
                <a:solidFill>
                  <a:srgbClr val="155C76"/>
                </a:solidFill>
                <a:latin typeface="Arial"/>
                <a:cs typeface="Arial"/>
              </a:rPr>
              <a:t>Unlimited</a:t>
            </a:r>
            <a:r>
              <a:rPr sz="3600" b="1" spc="-210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3600" b="1" spc="-234" dirty="0">
                <a:solidFill>
                  <a:srgbClr val="155C76"/>
                </a:solidFill>
                <a:latin typeface="Arial"/>
                <a:cs typeface="Arial"/>
              </a:rPr>
              <a:t>Support</a:t>
            </a:r>
            <a:endParaRPr sz="3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5240" marR="6096">
              <a:lnSpc>
                <a:spcPts val="2207"/>
              </a:lnSpc>
              <a:spcBef>
                <a:spcPts val="144"/>
              </a:spcBef>
            </a:pPr>
            <a:r>
              <a:rPr sz="1440" i="1" spc="42" dirty="0">
                <a:solidFill>
                  <a:srgbClr val="155C76"/>
                </a:solidFill>
                <a:latin typeface="Arial"/>
                <a:cs typeface="Arial"/>
              </a:rPr>
              <a:t>Our </a:t>
            </a:r>
            <a:r>
              <a:rPr sz="1440" i="1" spc="36" dirty="0">
                <a:solidFill>
                  <a:srgbClr val="155C76"/>
                </a:solidFill>
                <a:latin typeface="Arial"/>
                <a:cs typeface="Arial"/>
              </a:rPr>
              <a:t>in-house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support </a:t>
            </a:r>
            <a:r>
              <a:rPr sz="1440" i="1" spc="72" dirty="0">
                <a:solidFill>
                  <a:srgbClr val="155C76"/>
                </a:solidFill>
                <a:latin typeface="Arial"/>
                <a:cs typeface="Arial"/>
              </a:rPr>
              <a:t>staff </a:t>
            </a:r>
            <a:r>
              <a:rPr sz="1440" i="1" spc="36" dirty="0">
                <a:solidFill>
                  <a:srgbClr val="155C76"/>
                </a:solidFill>
                <a:latin typeface="Arial"/>
                <a:cs typeface="Arial"/>
              </a:rPr>
              <a:t>are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trained,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educated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and </a:t>
            </a:r>
            <a:r>
              <a:rPr sz="1440" i="1" spc="36" dirty="0">
                <a:solidFill>
                  <a:srgbClr val="155C76"/>
                </a:solidFill>
                <a:latin typeface="Arial"/>
                <a:cs typeface="Arial"/>
              </a:rPr>
              <a:t>passionate</a:t>
            </a:r>
            <a:r>
              <a:rPr sz="1440" i="1" spc="-222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66" dirty="0">
                <a:solidFill>
                  <a:srgbClr val="155C76"/>
                </a:solidFill>
                <a:latin typeface="Arial"/>
                <a:cs typeface="Arial"/>
              </a:rPr>
              <a:t>about 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restaurant </a:t>
            </a:r>
            <a:r>
              <a:rPr sz="1440" i="1" spc="60" dirty="0">
                <a:solidFill>
                  <a:srgbClr val="155C76"/>
                </a:solidFill>
                <a:latin typeface="Arial"/>
                <a:cs typeface="Arial"/>
              </a:rPr>
              <a:t>marketing and </a:t>
            </a:r>
            <a:r>
              <a:rPr sz="1440" i="1" spc="54" dirty="0">
                <a:solidFill>
                  <a:srgbClr val="155C76"/>
                </a:solidFill>
                <a:latin typeface="Arial"/>
                <a:cs typeface="Arial"/>
              </a:rPr>
              <a:t>they </a:t>
            </a:r>
            <a:r>
              <a:rPr sz="1440" i="1" spc="36" dirty="0">
                <a:solidFill>
                  <a:srgbClr val="155C76"/>
                </a:solidFill>
                <a:latin typeface="Arial"/>
                <a:cs typeface="Arial"/>
              </a:rPr>
              <a:t>are available </a:t>
            </a:r>
            <a:r>
              <a:rPr sz="1440" i="1" spc="84" dirty="0">
                <a:solidFill>
                  <a:srgbClr val="155C76"/>
                </a:solidFill>
                <a:latin typeface="Arial"/>
                <a:cs typeface="Arial"/>
              </a:rPr>
              <a:t>to</a:t>
            </a:r>
            <a:r>
              <a:rPr sz="1440" i="1" spc="-245" dirty="0">
                <a:solidFill>
                  <a:srgbClr val="155C76"/>
                </a:solidFill>
                <a:latin typeface="Arial"/>
                <a:cs typeface="Arial"/>
              </a:rPr>
              <a:t> </a:t>
            </a:r>
            <a:r>
              <a:rPr sz="1440" i="1" spc="48" dirty="0">
                <a:solidFill>
                  <a:srgbClr val="155C76"/>
                </a:solidFill>
                <a:latin typeface="Arial"/>
                <a:cs typeface="Arial"/>
              </a:rPr>
              <a:t>you </a:t>
            </a:r>
            <a:r>
              <a:rPr sz="1440" i="1" spc="6" dirty="0">
                <a:solidFill>
                  <a:srgbClr val="155C76"/>
                </a:solidFill>
                <a:latin typeface="Arial"/>
                <a:cs typeface="Arial"/>
              </a:rPr>
              <a:t>M-F, </a:t>
            </a:r>
            <a:r>
              <a:rPr sz="1440" i="1" spc="66" dirty="0">
                <a:solidFill>
                  <a:srgbClr val="155C76"/>
                </a:solidFill>
                <a:latin typeface="Arial"/>
                <a:cs typeface="Arial"/>
              </a:rPr>
              <a:t>9am-5pm </a:t>
            </a:r>
            <a:r>
              <a:rPr sz="1440" i="1" spc="-84" dirty="0">
                <a:solidFill>
                  <a:srgbClr val="155C76"/>
                </a:solidFill>
                <a:latin typeface="Arial"/>
                <a:cs typeface="Arial"/>
              </a:rPr>
              <a:t>EST</a:t>
            </a:r>
            <a:endParaRPr sz="144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03246" y="3819462"/>
            <a:ext cx="2188676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0537" y="299044"/>
            <a:ext cx="1093092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4479"/>
                </a:solidFill>
                <a:latin typeface="Rosario" charset="0"/>
                <a:ea typeface="Rosario" charset="0"/>
                <a:cs typeface="Rosario" charset="0"/>
              </a:rPr>
              <a:t>Marketing Ideas &amp; Support</a:t>
            </a:r>
            <a:endParaRPr lang="en-US" sz="4800" dirty="0">
              <a:solidFill>
                <a:srgbClr val="004479"/>
              </a:solidFill>
              <a:latin typeface="Rosario" charset="0"/>
              <a:ea typeface="Rosario" charset="0"/>
              <a:cs typeface="Rosario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35897" y="5310009"/>
            <a:ext cx="1198626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" marR="6096" indent="-60198"/>
            <a:r>
              <a:rPr sz="1440" dirty="0">
                <a:solidFill>
                  <a:srgbClr val="FFFFFF"/>
                </a:solidFill>
                <a:latin typeface="Myriad Pro"/>
                <a:cs typeface="Myriad Pro"/>
              </a:rPr>
              <a:t>Made with</a:t>
            </a:r>
            <a:r>
              <a:rPr sz="1440" spc="-96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40" spc="-12" dirty="0">
                <a:solidFill>
                  <a:srgbClr val="FFFFFF"/>
                </a:solidFill>
                <a:latin typeface="Myriad Pro"/>
                <a:cs typeface="Myriad Pro"/>
              </a:rPr>
              <a:t>love  </a:t>
            </a:r>
            <a:r>
              <a:rPr sz="1440" dirty="0">
                <a:solidFill>
                  <a:srgbClr val="FFFFFF"/>
                </a:solidFill>
                <a:latin typeface="Myriad Pro"/>
                <a:cs typeface="Myriad Pro"/>
              </a:rPr>
              <a:t>in Jackson,</a:t>
            </a:r>
            <a:r>
              <a:rPr sz="1440" spc="-12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40" dirty="0">
                <a:solidFill>
                  <a:srgbClr val="FFFFFF"/>
                </a:solidFill>
                <a:latin typeface="Myriad Pro"/>
                <a:cs typeface="Myriad Pro"/>
              </a:rPr>
              <a:t>MI</a:t>
            </a:r>
            <a:endParaRPr sz="144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77943" y="1366139"/>
            <a:ext cx="3876385" cy="2242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234251"/>
              </p:ext>
            </p:extLst>
          </p:nvPr>
        </p:nvGraphicFramePr>
        <p:xfrm>
          <a:off x="838200" y="6313553"/>
          <a:ext cx="10515600" cy="420624"/>
        </p:xfrm>
        <a:graphic>
          <a:graphicData uri="http://schemas.openxmlformats.org/drawingml/2006/table">
            <a:tbl>
              <a:tblPr firstRow="1" firstCol="1" bandRow="1"/>
              <a:tblGrid>
                <a:gridCol w="4732020"/>
                <a:gridCol w="1051560"/>
                <a:gridCol w="4732020"/>
              </a:tblGrid>
              <a:tr h="958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dirty="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 </a:t>
                      </a:r>
                      <a:endParaRPr lang="en-US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365F91"/>
                        </a:solidFill>
                        <a:effectLst/>
                        <a:latin typeface="Cabin Bold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 </a:t>
                      </a:r>
                      <a:endParaRPr lang="en-US" sz="12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dirty="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restaurant-</a:t>
                      </a:r>
                      <a:r>
                        <a:rPr lang="en-US" sz="1200" dirty="0" err="1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logic.com</a:t>
                      </a:r>
                      <a:endParaRPr lang="en-US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dirty="0">
                          <a:solidFill>
                            <a:srgbClr val="4F81BD"/>
                          </a:solidFill>
                          <a:effectLst/>
                          <a:latin typeface="Cabin Bold" charset="0"/>
                          <a:ea typeface="ＭＳ ゴシック" charset="-128"/>
                          <a:cs typeface="Times New Roman" charset="0"/>
                        </a:rPr>
                        <a:t>866.846.9353</a:t>
                      </a:r>
                      <a:endParaRPr lang="en-US" sz="12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6120974"/>
            <a:ext cx="9144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9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854190"/>
          </a:xfrm>
          <a:custGeom>
            <a:avLst/>
            <a:gdLst/>
            <a:ahLst/>
            <a:cxnLst/>
            <a:rect l="l" t="t" r="r" b="b"/>
            <a:pathLst>
              <a:path w="8455025" h="5711825">
                <a:moveTo>
                  <a:pt x="0" y="5711456"/>
                </a:moveTo>
                <a:lnTo>
                  <a:pt x="8454593" y="5711456"/>
                </a:lnTo>
                <a:lnTo>
                  <a:pt x="8454593" y="0"/>
                </a:lnTo>
                <a:lnTo>
                  <a:pt x="0" y="0"/>
                </a:lnTo>
                <a:lnTo>
                  <a:pt x="0" y="5711456"/>
                </a:lnTo>
                <a:close/>
              </a:path>
            </a:pathLst>
          </a:custGeom>
          <a:solidFill>
            <a:srgbClr val="155C76"/>
          </a:solid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599" y="1480062"/>
            <a:ext cx="9296400" cy="5115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0892" y="348745"/>
            <a:ext cx="6750479" cy="634262"/>
          </a:xfrm>
          <a:prstGeom prst="rect">
            <a:avLst/>
          </a:prstGeom>
        </p:spPr>
        <p:txBody>
          <a:bodyPr vert="horz" wrap="square" lIns="0" tIns="79488" rIns="0" bIns="0" rtlCol="0">
            <a:spAutoFit/>
          </a:bodyPr>
          <a:lstStyle/>
          <a:p>
            <a:pPr marL="1344168"/>
            <a:r>
              <a:rPr spc="-324" dirty="0"/>
              <a:t>READY </a:t>
            </a:r>
            <a:r>
              <a:rPr spc="-137" dirty="0"/>
              <a:t>TO </a:t>
            </a:r>
            <a:r>
              <a:rPr spc="-318" dirty="0"/>
              <a:t>HEAR</a:t>
            </a:r>
            <a:r>
              <a:rPr spc="-137" dirty="0"/>
              <a:t> </a:t>
            </a:r>
            <a:r>
              <a:rPr spc="-330" dirty="0"/>
              <a:t>MORE?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30381" y="1480062"/>
            <a:ext cx="2590800" cy="31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/>
            <a:r>
              <a:rPr sz="2040" i="1" spc="24" dirty="0">
                <a:solidFill>
                  <a:srgbClr val="FFFFFF"/>
                </a:solidFill>
                <a:latin typeface="Arial"/>
                <a:cs typeface="Arial"/>
              </a:rPr>
              <a:t>Phone:</a:t>
            </a:r>
            <a:r>
              <a:rPr sz="2040" i="1" spc="-4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40" i="1" spc="30" dirty="0">
                <a:solidFill>
                  <a:srgbClr val="FFFFFF"/>
                </a:solidFill>
                <a:latin typeface="Arial"/>
                <a:cs typeface="Arial"/>
              </a:rPr>
              <a:t>866.846.9353</a:t>
            </a:r>
            <a:endParaRPr sz="204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4284" y="1480062"/>
            <a:ext cx="4711445" cy="31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tabLst>
                <a:tab pos="531876" algn="l"/>
              </a:tabLst>
            </a:pPr>
            <a:r>
              <a:rPr sz="2040" i="1" spc="-36" dirty="0">
                <a:solidFill>
                  <a:srgbClr val="FFFFFF"/>
                </a:solidFill>
                <a:latin typeface="Arial"/>
                <a:cs typeface="Arial"/>
              </a:rPr>
              <a:t>|	</a:t>
            </a:r>
            <a:r>
              <a:rPr sz="2040" i="1" spc="36" dirty="0">
                <a:solidFill>
                  <a:srgbClr val="FFFFFF"/>
                </a:solidFill>
                <a:latin typeface="Arial"/>
                <a:cs typeface="Arial"/>
              </a:rPr>
              <a:t>Email:</a:t>
            </a:r>
            <a:r>
              <a:rPr sz="2040" i="1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40" i="1" spc="48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hello@restaurant-logic.com</a:t>
            </a:r>
            <a:endParaRPr sz="204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6907" y="5557659"/>
            <a:ext cx="1831848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6096" indent="263652"/>
            <a:r>
              <a:rPr sz="1620" i="1" spc="6" dirty="0">
                <a:solidFill>
                  <a:srgbClr val="FFFFFF"/>
                </a:solidFill>
                <a:latin typeface="Arial"/>
                <a:cs typeface="Arial"/>
              </a:rPr>
              <a:t>1. </a:t>
            </a:r>
            <a:r>
              <a:rPr sz="1620" i="1" spc="24" dirty="0">
                <a:solidFill>
                  <a:srgbClr val="FFFFFF"/>
                </a:solidFill>
                <a:latin typeface="Arial"/>
                <a:cs typeface="Arial"/>
              </a:rPr>
              <a:t>Request </a:t>
            </a:r>
            <a:r>
              <a:rPr sz="1620" i="1" spc="84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620" i="1" spc="48" dirty="0">
                <a:solidFill>
                  <a:srgbClr val="FFFFFF"/>
                </a:solidFill>
                <a:latin typeface="Arial"/>
                <a:cs typeface="Arial"/>
              </a:rPr>
              <a:t>Restaurant</a:t>
            </a:r>
            <a:r>
              <a:rPr sz="1620" i="1" spc="-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20" i="1" spc="36" dirty="0">
                <a:solidFill>
                  <a:srgbClr val="FFFFFF"/>
                </a:solidFill>
                <a:latin typeface="Arial"/>
                <a:cs typeface="Arial"/>
              </a:rPr>
              <a:t>Grader</a:t>
            </a:r>
            <a:endParaRPr sz="162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1338" y="5557658"/>
            <a:ext cx="1694688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/>
            <a:r>
              <a:rPr sz="1620" i="1" spc="6" dirty="0">
                <a:solidFill>
                  <a:srgbClr val="FFFFFF"/>
                </a:solidFill>
                <a:latin typeface="Arial"/>
                <a:cs typeface="Arial"/>
              </a:rPr>
              <a:t>2. </a:t>
            </a:r>
            <a:r>
              <a:rPr sz="1620" i="1" spc="24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sz="1620" i="1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20" i="1" spc="36" dirty="0">
                <a:solidFill>
                  <a:srgbClr val="FFFFFF"/>
                </a:solidFill>
                <a:latin typeface="Arial"/>
                <a:cs typeface="Arial"/>
              </a:rPr>
              <a:t>Grader</a:t>
            </a:r>
            <a:endParaRPr sz="162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11170" y="5557659"/>
            <a:ext cx="1679448" cy="747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6096" indent="169926"/>
            <a:r>
              <a:rPr sz="1620" i="1" spc="6" dirty="0">
                <a:solidFill>
                  <a:srgbClr val="FFFFFF"/>
                </a:solidFill>
                <a:latin typeface="Arial"/>
                <a:cs typeface="Arial"/>
              </a:rPr>
              <a:t>3. </a:t>
            </a:r>
            <a:r>
              <a:rPr sz="1620" i="1" spc="24" dirty="0">
                <a:solidFill>
                  <a:srgbClr val="FFFFFF"/>
                </a:solidFill>
                <a:latin typeface="Arial"/>
                <a:cs typeface="Arial"/>
              </a:rPr>
              <a:t>Schedule </a:t>
            </a:r>
            <a:r>
              <a:rPr sz="1620" i="1" spc="84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620" i="1" spc="48" dirty="0">
                <a:solidFill>
                  <a:srgbClr val="FFFFFF"/>
                </a:solidFill>
                <a:latin typeface="Arial"/>
                <a:cs typeface="Arial"/>
              </a:rPr>
              <a:t>Restaurant</a:t>
            </a:r>
            <a:r>
              <a:rPr sz="1620" i="1" spc="-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20" i="1" spc="42" dirty="0">
                <a:solidFill>
                  <a:srgbClr val="FFFFFF"/>
                </a:solidFill>
                <a:latin typeface="Arial"/>
                <a:cs typeface="Arial"/>
              </a:rPr>
              <a:t>Logic</a:t>
            </a:r>
            <a:endParaRPr sz="1620">
              <a:solidFill>
                <a:prstClr val="black"/>
              </a:solidFill>
              <a:latin typeface="Arial"/>
              <a:cs typeface="Arial"/>
            </a:endParaRPr>
          </a:p>
          <a:p>
            <a:pPr marL="222504">
              <a:spcBef>
                <a:spcPts val="6"/>
              </a:spcBef>
            </a:pPr>
            <a:r>
              <a:rPr sz="1620" i="1" spc="48" dirty="0">
                <a:solidFill>
                  <a:srgbClr val="FFFFFF"/>
                </a:solidFill>
                <a:latin typeface="Arial"/>
                <a:cs typeface="Arial"/>
              </a:rPr>
              <a:t>Consultation</a:t>
            </a:r>
            <a:endParaRPr sz="162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92093" y="5557659"/>
            <a:ext cx="2178557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3578" marR="6096" indent="-419100"/>
            <a:r>
              <a:rPr sz="1620" i="1" spc="6" dirty="0">
                <a:solidFill>
                  <a:srgbClr val="FFFFFF"/>
                </a:solidFill>
                <a:latin typeface="Arial"/>
                <a:cs typeface="Arial"/>
              </a:rPr>
              <a:t>4. </a:t>
            </a:r>
            <a:r>
              <a:rPr sz="1620" i="1" spc="54" dirty="0">
                <a:solidFill>
                  <a:srgbClr val="FFFFFF"/>
                </a:solidFill>
                <a:latin typeface="Arial"/>
                <a:cs typeface="Arial"/>
              </a:rPr>
              <a:t>Grow </a:t>
            </a:r>
            <a:r>
              <a:rPr sz="1620" i="1" spc="48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20" i="1" spc="-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20" i="1" spc="30" dirty="0">
                <a:solidFill>
                  <a:srgbClr val="FFFFFF"/>
                </a:solidFill>
                <a:latin typeface="Arial"/>
                <a:cs typeface="Arial"/>
              </a:rPr>
              <a:t>business  </a:t>
            </a:r>
            <a:r>
              <a:rPr sz="1620" i="1" spc="42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1620" i="1" spc="72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20" i="1" spc="-10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20" i="1" spc="90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endParaRPr sz="162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78869" y="2185875"/>
            <a:ext cx="7864601" cy="1600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8" marR="6096" algn="ctr">
              <a:lnSpc>
                <a:spcPct val="149000"/>
              </a:lnSpc>
            </a:pPr>
            <a:r>
              <a:rPr sz="2040" i="1" spc="36" dirty="0">
                <a:solidFill>
                  <a:srgbClr val="FFFFFF"/>
                </a:solidFill>
                <a:latin typeface="Arial"/>
                <a:cs typeface="Arial"/>
              </a:rPr>
              <a:t>Get </a:t>
            </a:r>
            <a:r>
              <a:rPr sz="2040" i="1" spc="102" dirty="0" smtClean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lang="en-US" sz="2040" i="1" spc="102" dirty="0" smtClean="0">
                <a:solidFill>
                  <a:srgbClr val="FFFFFF"/>
                </a:solidFill>
                <a:latin typeface="Arial"/>
                <a:cs typeface="Arial"/>
              </a:rPr>
              <a:t>     </a:t>
            </a:r>
            <a:r>
              <a:rPr sz="2040" i="1" spc="-13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40" i="1" spc="-137" dirty="0" smtClean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2040" i="1" spc="48" dirty="0" smtClean="0">
                <a:solidFill>
                  <a:srgbClr val="FFFFFF"/>
                </a:solidFill>
                <a:latin typeface="Arial"/>
                <a:cs typeface="Arial"/>
              </a:rPr>
              <a:t>assessment </a:t>
            </a:r>
            <a:r>
              <a:rPr sz="2040" i="1" spc="9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40" i="1" spc="60" dirty="0">
                <a:solidFill>
                  <a:srgbClr val="FFFFFF"/>
                </a:solidFill>
                <a:latin typeface="Arial"/>
                <a:cs typeface="Arial"/>
              </a:rPr>
              <a:t>your restaurant’s </a:t>
            </a:r>
            <a:r>
              <a:rPr sz="2040" i="1" spc="72" dirty="0">
                <a:solidFill>
                  <a:srgbClr val="FFFFFF"/>
                </a:solidFill>
                <a:latin typeface="Arial"/>
                <a:cs typeface="Arial"/>
              </a:rPr>
              <a:t>internet </a:t>
            </a:r>
            <a:r>
              <a:rPr sz="2040" i="1" spc="36" dirty="0">
                <a:solidFill>
                  <a:srgbClr val="FFFFFF"/>
                </a:solidFill>
                <a:latin typeface="Arial"/>
                <a:cs typeface="Arial"/>
              </a:rPr>
              <a:t>presence</a:t>
            </a:r>
            <a:r>
              <a:rPr sz="2040" i="1" spc="-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40" i="1" spc="275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2040" i="1" spc="108" dirty="0">
                <a:solidFill>
                  <a:srgbClr val="FFFFFF"/>
                </a:solidFill>
                <a:latin typeface="Arial"/>
                <a:cs typeface="Arial"/>
              </a:rPr>
              <a:t>know </a:t>
            </a:r>
            <a:r>
              <a:rPr sz="2040" i="1" spc="126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2040" i="1" spc="66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040" i="1" spc="72" dirty="0">
                <a:solidFill>
                  <a:srgbClr val="FFFFFF"/>
                </a:solidFill>
                <a:latin typeface="Arial"/>
                <a:cs typeface="Arial"/>
              </a:rPr>
              <a:t>compare </a:t>
            </a:r>
            <a:r>
              <a:rPr sz="2040" i="1" spc="12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40" i="1" spc="9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40" i="1" spc="-34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40" i="1" spc="72" dirty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204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17"/>
              </a:spcBef>
            </a:pPr>
            <a:endParaRPr sz="228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62" algn="ctr"/>
            <a:r>
              <a:rPr sz="2040" i="1" spc="12" dirty="0">
                <a:solidFill>
                  <a:srgbClr val="FFFFFF"/>
                </a:solidFill>
                <a:latin typeface="Arial"/>
                <a:cs typeface="Arial"/>
              </a:rPr>
              <a:t>Go </a:t>
            </a:r>
            <a:r>
              <a:rPr sz="2040" i="1" spc="12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4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40" i="1" spc="60" dirty="0">
                <a:solidFill>
                  <a:srgbClr val="FFFFFF"/>
                </a:solidFill>
                <a:latin typeface="Arial"/>
                <a:cs typeface="Arial"/>
              </a:rPr>
              <a:t>Restaurant-Logic.com/restaurant-grader</a:t>
            </a:r>
            <a:endParaRPr sz="204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0377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15226</TotalTime>
  <Words>564</Words>
  <Application>Microsoft Macintosh PowerPoint</Application>
  <PresentationFormat>Widescreen</PresentationFormat>
  <Paragraphs>81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Cabin Bold</vt:lpstr>
      <vt:lpstr>Calibri</vt:lpstr>
      <vt:lpstr>Calibri Light</vt:lpstr>
      <vt:lpstr>Cambria</vt:lpstr>
      <vt:lpstr>ＭＳ ゴシック</vt:lpstr>
      <vt:lpstr>ＭＳ 明朝</vt:lpstr>
      <vt:lpstr>Myriad Pro</vt:lpstr>
      <vt:lpstr>Rosario</vt:lpstr>
      <vt:lpstr>Times New Roman</vt:lpstr>
      <vt:lpstr>Arial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Responsive Website </vt:lpstr>
      <vt:lpstr>Web Marketing Dashboard</vt:lpstr>
      <vt:lpstr>Marketing Calendar</vt:lpstr>
      <vt:lpstr>Marketing Ideas &amp; Support</vt:lpstr>
      <vt:lpstr>READY TO HEAR MORE?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Seneff</dc:creator>
  <cp:lastModifiedBy>Ken Seneff</cp:lastModifiedBy>
  <cp:revision>61</cp:revision>
  <dcterms:created xsi:type="dcterms:W3CDTF">2015-10-30T14:07:58Z</dcterms:created>
  <dcterms:modified xsi:type="dcterms:W3CDTF">2016-02-10T20:55:28Z</dcterms:modified>
</cp:coreProperties>
</file>